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64" r:id="rId3"/>
    <p:sldId id="260" r:id="rId4"/>
    <p:sldId id="265" r:id="rId5"/>
    <p:sldId id="266" r:id="rId6"/>
    <p:sldId id="303" r:id="rId7"/>
    <p:sldId id="301" r:id="rId8"/>
    <p:sldId id="302" r:id="rId9"/>
    <p:sldId id="304" r:id="rId10"/>
    <p:sldId id="306" r:id="rId11"/>
    <p:sldId id="305" r:id="rId12"/>
    <p:sldId id="25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83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F3629E-7B87-4149-BEDE-508A2BF7244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6F13B-87C1-4938-A4DE-08EE0651C8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Find electrical schematic software &amp; get working locally.</a:t>
          </a:r>
        </a:p>
      </dgm:t>
    </dgm:pt>
    <dgm:pt modelId="{1990ADE8-CC37-405F-83EF-993A109E6D73}" type="parTrans" cxnId="{534740D0-CE20-4C8D-8C08-328A883C9D9F}">
      <dgm:prSet/>
      <dgm:spPr/>
      <dgm:t>
        <a:bodyPr/>
        <a:lstStyle/>
        <a:p>
          <a:endParaRPr lang="en-US"/>
        </a:p>
      </dgm:t>
    </dgm:pt>
    <dgm:pt modelId="{9D22DBC1-26D6-4853-90F1-4B14011A8763}" type="sibTrans" cxnId="{534740D0-CE20-4C8D-8C08-328A883C9D9F}">
      <dgm:prSet/>
      <dgm:spPr/>
      <dgm:t>
        <a:bodyPr/>
        <a:lstStyle/>
        <a:p>
          <a:endParaRPr lang="en-US"/>
        </a:p>
      </dgm:t>
    </dgm:pt>
    <dgm:pt modelId="{1EBE1407-3927-434B-B855-B629929A51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Begin writing firmware outline &amp; find proper libraries.</a:t>
          </a:r>
        </a:p>
      </dgm:t>
    </dgm:pt>
    <dgm:pt modelId="{B2D38706-E25E-4410-A5F3-139749A6F76A}" type="parTrans" cxnId="{DD97DAA0-47A3-416A-8DFF-D8668CD77FB4}">
      <dgm:prSet/>
      <dgm:spPr/>
      <dgm:t>
        <a:bodyPr/>
        <a:lstStyle/>
        <a:p>
          <a:endParaRPr lang="en-US"/>
        </a:p>
      </dgm:t>
    </dgm:pt>
    <dgm:pt modelId="{82793429-FB0A-405F-B604-6ABB2FDAB99C}" type="sibTrans" cxnId="{DD97DAA0-47A3-416A-8DFF-D8668CD77FB4}">
      <dgm:prSet/>
      <dgm:spPr/>
      <dgm:t>
        <a:bodyPr/>
        <a:lstStyle/>
        <a:p>
          <a:endParaRPr lang="en-US"/>
        </a:p>
      </dgm:t>
    </dgm:pt>
    <dgm:pt modelId="{F54D8EAB-799D-4CF2-9EC1-415E36248699}" type="pres">
      <dgm:prSet presAssocID="{F1F3629E-7B87-4149-BEDE-508A2BF7244F}" presName="root" presStyleCnt="0">
        <dgm:presLayoutVars>
          <dgm:dir/>
          <dgm:resizeHandles val="exact"/>
        </dgm:presLayoutVars>
      </dgm:prSet>
      <dgm:spPr/>
    </dgm:pt>
    <dgm:pt modelId="{6D4F9019-CA05-4C9B-B603-CDA5EFD9B127}" type="pres">
      <dgm:prSet presAssocID="{81E6F13B-87C1-4938-A4DE-08EE0651C8D2}" presName="compNode" presStyleCnt="0"/>
      <dgm:spPr/>
    </dgm:pt>
    <dgm:pt modelId="{6B9D5D17-7810-4649-9442-C76BDA8E5602}" type="pres">
      <dgm:prSet presAssocID="{81E6F13B-87C1-4938-A4DE-08EE0651C8D2}" presName="bgRect" presStyleLbl="bgShp" presStyleIdx="0" presStyleCnt="2"/>
      <dgm:spPr/>
    </dgm:pt>
    <dgm:pt modelId="{AE918213-D440-4B86-BB99-B636DD0A157E}" type="pres">
      <dgm:prSet presAssocID="{81E6F13B-87C1-4938-A4DE-08EE0651C8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8D4BEB4-99F2-47AD-B958-71C00CBAE2E5}" type="pres">
      <dgm:prSet presAssocID="{81E6F13B-87C1-4938-A4DE-08EE0651C8D2}" presName="spaceRect" presStyleCnt="0"/>
      <dgm:spPr/>
    </dgm:pt>
    <dgm:pt modelId="{0BFB30E3-5676-4181-96D1-AF545B6BA7B8}" type="pres">
      <dgm:prSet presAssocID="{81E6F13B-87C1-4938-A4DE-08EE0651C8D2}" presName="parTx" presStyleLbl="revTx" presStyleIdx="0" presStyleCnt="2">
        <dgm:presLayoutVars>
          <dgm:chMax val="0"/>
          <dgm:chPref val="0"/>
        </dgm:presLayoutVars>
      </dgm:prSet>
      <dgm:spPr/>
    </dgm:pt>
    <dgm:pt modelId="{ED5F06AB-286E-49E4-B623-47E8F8E72D85}" type="pres">
      <dgm:prSet presAssocID="{9D22DBC1-26D6-4853-90F1-4B14011A8763}" presName="sibTrans" presStyleCnt="0"/>
      <dgm:spPr/>
    </dgm:pt>
    <dgm:pt modelId="{198093E0-709F-4C8D-BD2C-53CBE7B233D8}" type="pres">
      <dgm:prSet presAssocID="{1EBE1407-3927-434B-B855-B629929A51F6}" presName="compNode" presStyleCnt="0"/>
      <dgm:spPr/>
    </dgm:pt>
    <dgm:pt modelId="{B18A1257-076A-4F91-A016-1610F6A7F482}" type="pres">
      <dgm:prSet presAssocID="{1EBE1407-3927-434B-B855-B629929A51F6}" presName="bgRect" presStyleLbl="bgShp" presStyleIdx="1" presStyleCnt="2"/>
      <dgm:spPr/>
    </dgm:pt>
    <dgm:pt modelId="{461E3141-63A1-42AD-B2B6-B48A0801F17E}" type="pres">
      <dgm:prSet presAssocID="{1EBE1407-3927-434B-B855-B629929A51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0FF4D4-4F33-4315-8375-2EBA2FE7A4BE}" type="pres">
      <dgm:prSet presAssocID="{1EBE1407-3927-434B-B855-B629929A51F6}" presName="spaceRect" presStyleCnt="0"/>
      <dgm:spPr/>
    </dgm:pt>
    <dgm:pt modelId="{19473300-850D-46BD-A69B-B6439C1D162A}" type="pres">
      <dgm:prSet presAssocID="{1EBE1407-3927-434B-B855-B629929A51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E6DB46-8900-48B2-B7C3-55A77B6AD48A}" type="presOf" srcId="{1EBE1407-3927-434B-B855-B629929A51F6}" destId="{19473300-850D-46BD-A69B-B6439C1D162A}" srcOrd="0" destOrd="0" presId="urn:microsoft.com/office/officeart/2018/2/layout/IconVerticalSolidList"/>
    <dgm:cxn modelId="{C936D089-5247-4D05-94E8-E306C65C1B1E}" type="presOf" srcId="{81E6F13B-87C1-4938-A4DE-08EE0651C8D2}" destId="{0BFB30E3-5676-4181-96D1-AF545B6BA7B8}" srcOrd="0" destOrd="0" presId="urn:microsoft.com/office/officeart/2018/2/layout/IconVerticalSolidList"/>
    <dgm:cxn modelId="{DD97DAA0-47A3-416A-8DFF-D8668CD77FB4}" srcId="{F1F3629E-7B87-4149-BEDE-508A2BF7244F}" destId="{1EBE1407-3927-434B-B855-B629929A51F6}" srcOrd="1" destOrd="0" parTransId="{B2D38706-E25E-4410-A5F3-139749A6F76A}" sibTransId="{82793429-FB0A-405F-B604-6ABB2FDAB99C}"/>
    <dgm:cxn modelId="{7D3A23B7-4200-4387-991B-94503B590D26}" type="presOf" srcId="{F1F3629E-7B87-4149-BEDE-508A2BF7244F}" destId="{F54D8EAB-799D-4CF2-9EC1-415E36248699}" srcOrd="0" destOrd="0" presId="urn:microsoft.com/office/officeart/2018/2/layout/IconVerticalSolidList"/>
    <dgm:cxn modelId="{534740D0-CE20-4C8D-8C08-328A883C9D9F}" srcId="{F1F3629E-7B87-4149-BEDE-508A2BF7244F}" destId="{81E6F13B-87C1-4938-A4DE-08EE0651C8D2}" srcOrd="0" destOrd="0" parTransId="{1990ADE8-CC37-405F-83EF-993A109E6D73}" sibTransId="{9D22DBC1-26D6-4853-90F1-4B14011A8763}"/>
    <dgm:cxn modelId="{22810664-DE4C-4F8D-8DB3-1767FA88A67E}" type="presParOf" srcId="{F54D8EAB-799D-4CF2-9EC1-415E36248699}" destId="{6D4F9019-CA05-4C9B-B603-CDA5EFD9B127}" srcOrd="0" destOrd="0" presId="urn:microsoft.com/office/officeart/2018/2/layout/IconVerticalSolidList"/>
    <dgm:cxn modelId="{67A578C0-0392-4B3C-80A7-13A48097FA8E}" type="presParOf" srcId="{6D4F9019-CA05-4C9B-B603-CDA5EFD9B127}" destId="{6B9D5D17-7810-4649-9442-C76BDA8E5602}" srcOrd="0" destOrd="0" presId="urn:microsoft.com/office/officeart/2018/2/layout/IconVerticalSolidList"/>
    <dgm:cxn modelId="{CCB264C7-5C60-4FDA-AACC-524FA34CB24C}" type="presParOf" srcId="{6D4F9019-CA05-4C9B-B603-CDA5EFD9B127}" destId="{AE918213-D440-4B86-BB99-B636DD0A157E}" srcOrd="1" destOrd="0" presId="urn:microsoft.com/office/officeart/2018/2/layout/IconVerticalSolidList"/>
    <dgm:cxn modelId="{1C076DE9-2F56-4664-9851-F7951FDDC046}" type="presParOf" srcId="{6D4F9019-CA05-4C9B-B603-CDA5EFD9B127}" destId="{E8D4BEB4-99F2-47AD-B958-71C00CBAE2E5}" srcOrd="2" destOrd="0" presId="urn:microsoft.com/office/officeart/2018/2/layout/IconVerticalSolidList"/>
    <dgm:cxn modelId="{657A6316-CED7-47E0-AB2B-3B74DC09C12E}" type="presParOf" srcId="{6D4F9019-CA05-4C9B-B603-CDA5EFD9B127}" destId="{0BFB30E3-5676-4181-96D1-AF545B6BA7B8}" srcOrd="3" destOrd="0" presId="urn:microsoft.com/office/officeart/2018/2/layout/IconVerticalSolidList"/>
    <dgm:cxn modelId="{6794E86E-E31E-49D2-B401-86A76ABCCEB8}" type="presParOf" srcId="{F54D8EAB-799D-4CF2-9EC1-415E36248699}" destId="{ED5F06AB-286E-49E4-B623-47E8F8E72D85}" srcOrd="1" destOrd="0" presId="urn:microsoft.com/office/officeart/2018/2/layout/IconVerticalSolidList"/>
    <dgm:cxn modelId="{45F5263F-715C-4190-91FE-A8C8547A50AA}" type="presParOf" srcId="{F54D8EAB-799D-4CF2-9EC1-415E36248699}" destId="{198093E0-709F-4C8D-BD2C-53CBE7B233D8}" srcOrd="2" destOrd="0" presId="urn:microsoft.com/office/officeart/2018/2/layout/IconVerticalSolidList"/>
    <dgm:cxn modelId="{05078E09-A4B1-41E8-8AD2-D939E252A300}" type="presParOf" srcId="{198093E0-709F-4C8D-BD2C-53CBE7B233D8}" destId="{B18A1257-076A-4F91-A016-1610F6A7F482}" srcOrd="0" destOrd="0" presId="urn:microsoft.com/office/officeart/2018/2/layout/IconVerticalSolidList"/>
    <dgm:cxn modelId="{17F2F276-5195-44C3-A9D9-AD3FFBE2CED1}" type="presParOf" srcId="{198093E0-709F-4C8D-BD2C-53CBE7B233D8}" destId="{461E3141-63A1-42AD-B2B6-B48A0801F17E}" srcOrd="1" destOrd="0" presId="urn:microsoft.com/office/officeart/2018/2/layout/IconVerticalSolidList"/>
    <dgm:cxn modelId="{B65EAFEC-45E4-46FA-A76B-F75CDE1E3BFA}" type="presParOf" srcId="{198093E0-709F-4C8D-BD2C-53CBE7B233D8}" destId="{050FF4D4-4F33-4315-8375-2EBA2FE7A4BE}" srcOrd="2" destOrd="0" presId="urn:microsoft.com/office/officeart/2018/2/layout/IconVerticalSolidList"/>
    <dgm:cxn modelId="{1A1E399B-792B-4ACA-A050-4244A6618CD6}" type="presParOf" srcId="{198093E0-709F-4C8D-BD2C-53CBE7B233D8}" destId="{19473300-850D-46BD-A69B-B6439C1D16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4C24B8-351A-4A7B-A7E2-5D86E48C63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88E0A3-091B-4937-B5B4-6C3772D422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Wrote test firmware modules for each sensor we are using. Created a simple working prototype. See slide 4.</a:t>
          </a:r>
        </a:p>
      </dgm:t>
    </dgm:pt>
    <dgm:pt modelId="{B48638FE-D6E6-4F1B-989E-722BBDA47FE8}" type="parTrans" cxnId="{A68B8DF7-E811-440B-BFF9-40752847E35B}">
      <dgm:prSet/>
      <dgm:spPr/>
      <dgm:t>
        <a:bodyPr/>
        <a:lstStyle/>
        <a:p>
          <a:endParaRPr lang="en-US"/>
        </a:p>
      </dgm:t>
    </dgm:pt>
    <dgm:pt modelId="{945AD126-2C5B-4872-9964-B43B24A3ADC3}" type="sibTrans" cxnId="{A68B8DF7-E811-440B-BFF9-40752847E35B}">
      <dgm:prSet/>
      <dgm:spPr/>
      <dgm:t>
        <a:bodyPr/>
        <a:lstStyle/>
        <a:p>
          <a:endParaRPr lang="en-US"/>
        </a:p>
      </dgm:t>
    </dgm:pt>
    <dgm:pt modelId="{57B85C33-0685-409C-A29C-E02D2ECE5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Found electrical schematic software in the forms of Fritzing and Altium Designer. Both options are installed and working. See slide 5.</a:t>
          </a:r>
        </a:p>
      </dgm:t>
    </dgm:pt>
    <dgm:pt modelId="{C0AF805D-22F5-439B-ABE1-032B36238EED}" type="parTrans" cxnId="{71D01192-E5A7-4914-B47C-BCC442524C8F}">
      <dgm:prSet/>
      <dgm:spPr/>
      <dgm:t>
        <a:bodyPr/>
        <a:lstStyle/>
        <a:p>
          <a:endParaRPr lang="en-US"/>
        </a:p>
      </dgm:t>
    </dgm:pt>
    <dgm:pt modelId="{244379AB-9084-4C88-900A-58D25950555C}" type="sibTrans" cxnId="{71D01192-E5A7-4914-B47C-BCC442524C8F}">
      <dgm:prSet/>
      <dgm:spPr/>
      <dgm:t>
        <a:bodyPr/>
        <a:lstStyle/>
        <a:p>
          <a:endParaRPr lang="en-US"/>
        </a:p>
      </dgm:t>
    </dgm:pt>
    <dgm:pt modelId="{5BF0FB46-B5D8-488D-9AB3-A2E75D2A1E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more electrical documentation for new circuits. Also did calculations for battery selection and circuit power. See slide 7.</a:t>
          </a:r>
        </a:p>
      </dgm:t>
    </dgm:pt>
    <dgm:pt modelId="{FA7502AB-26C5-437E-88CB-7144E935CCF3}" type="parTrans" cxnId="{F4A1C634-CB44-4FDA-954B-617AAA74A9BD}">
      <dgm:prSet/>
      <dgm:spPr/>
      <dgm:t>
        <a:bodyPr/>
        <a:lstStyle/>
        <a:p>
          <a:endParaRPr lang="en-US"/>
        </a:p>
      </dgm:t>
    </dgm:pt>
    <dgm:pt modelId="{CA6C28F2-78E1-4861-B218-D66D2F118DB4}" type="sibTrans" cxnId="{F4A1C634-CB44-4FDA-954B-617AAA74A9BD}">
      <dgm:prSet/>
      <dgm:spPr/>
      <dgm:t>
        <a:bodyPr/>
        <a:lstStyle/>
        <a:p>
          <a:endParaRPr lang="en-US"/>
        </a:p>
      </dgm:t>
    </dgm:pt>
    <dgm:pt modelId="{33253709-F523-4BFA-AED7-B7661C12C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Max found strain gauges, so I created the circuitry and code needed to test these for the first time. See slide 11.</a:t>
          </a:r>
        </a:p>
      </dgm:t>
    </dgm:pt>
    <dgm:pt modelId="{B2F119B4-2E50-4D32-9E68-A82498BE9ABF}" type="parTrans" cxnId="{EF35F3C9-85B3-4679-8753-BA7DC35FB8C4}">
      <dgm:prSet/>
      <dgm:spPr/>
      <dgm:t>
        <a:bodyPr/>
        <a:lstStyle/>
        <a:p>
          <a:endParaRPr lang="en-US"/>
        </a:p>
      </dgm:t>
    </dgm:pt>
    <dgm:pt modelId="{16AFF9DA-FD3B-424D-8EBE-01FD5E13C2D4}" type="sibTrans" cxnId="{EF35F3C9-85B3-4679-8753-BA7DC35FB8C4}">
      <dgm:prSet/>
      <dgm:spPr/>
      <dgm:t>
        <a:bodyPr/>
        <a:lstStyle/>
        <a:p>
          <a:endParaRPr lang="en-US"/>
        </a:p>
      </dgm:t>
    </dgm:pt>
    <dgm:pt modelId="{F39C53E3-9BD0-447A-8662-48927DDDAB50}" type="pres">
      <dgm:prSet presAssocID="{E64C24B8-351A-4A7B-A7E2-5D86E48C631E}" presName="root" presStyleCnt="0">
        <dgm:presLayoutVars>
          <dgm:dir/>
          <dgm:resizeHandles val="exact"/>
        </dgm:presLayoutVars>
      </dgm:prSet>
      <dgm:spPr/>
    </dgm:pt>
    <dgm:pt modelId="{C6F38AB7-8CA4-4BC0-ACCE-9FCC941944FF}" type="pres">
      <dgm:prSet presAssocID="{2588E0A3-091B-4937-B5B4-6C3772D422E0}" presName="compNode" presStyleCnt="0"/>
      <dgm:spPr/>
    </dgm:pt>
    <dgm:pt modelId="{42CF7DD4-2C83-41F7-92B8-C1269D89D243}" type="pres">
      <dgm:prSet presAssocID="{2588E0A3-091B-4937-B5B4-6C3772D422E0}" presName="bgRect" presStyleLbl="bgShp" presStyleIdx="0" presStyleCnt="4"/>
      <dgm:spPr/>
    </dgm:pt>
    <dgm:pt modelId="{4F8C95BE-3478-41BB-95BA-EAB883D98D5D}" type="pres">
      <dgm:prSet presAssocID="{2588E0A3-091B-4937-B5B4-6C3772D422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0B4A39DF-C4C1-420B-91DE-E1F37621A7E0}" type="pres">
      <dgm:prSet presAssocID="{2588E0A3-091B-4937-B5B4-6C3772D422E0}" presName="spaceRect" presStyleCnt="0"/>
      <dgm:spPr/>
    </dgm:pt>
    <dgm:pt modelId="{14FF776B-B413-4BF2-A8A5-3B004901422F}" type="pres">
      <dgm:prSet presAssocID="{2588E0A3-091B-4937-B5B4-6C3772D422E0}" presName="parTx" presStyleLbl="revTx" presStyleIdx="0" presStyleCnt="4">
        <dgm:presLayoutVars>
          <dgm:chMax val="0"/>
          <dgm:chPref val="0"/>
        </dgm:presLayoutVars>
      </dgm:prSet>
      <dgm:spPr/>
    </dgm:pt>
    <dgm:pt modelId="{810F1E19-9B4E-437E-ADAF-FB3CB30E298E}" type="pres">
      <dgm:prSet presAssocID="{945AD126-2C5B-4872-9964-B43B24A3ADC3}" presName="sibTrans" presStyleCnt="0"/>
      <dgm:spPr/>
    </dgm:pt>
    <dgm:pt modelId="{8AB2795E-FC16-4455-8C4E-477F138560FF}" type="pres">
      <dgm:prSet presAssocID="{57B85C33-0685-409C-A29C-E02D2ECE5920}" presName="compNode" presStyleCnt="0"/>
      <dgm:spPr/>
    </dgm:pt>
    <dgm:pt modelId="{7DEF96DC-EEC4-4656-A44A-DF1F0B8C6844}" type="pres">
      <dgm:prSet presAssocID="{57B85C33-0685-409C-A29C-E02D2ECE5920}" presName="bgRect" presStyleLbl="bgShp" presStyleIdx="1" presStyleCnt="4"/>
      <dgm:spPr/>
    </dgm:pt>
    <dgm:pt modelId="{4DF34195-7EAC-4C9A-B1CA-53DD6C7B48B2}" type="pres">
      <dgm:prSet presAssocID="{57B85C33-0685-409C-A29C-E02D2ECE592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158895A5-139B-4AEA-AA3B-2B1879C5ABE4}" type="pres">
      <dgm:prSet presAssocID="{57B85C33-0685-409C-A29C-E02D2ECE5920}" presName="spaceRect" presStyleCnt="0"/>
      <dgm:spPr/>
    </dgm:pt>
    <dgm:pt modelId="{8368CDD9-6885-4720-885C-B1BF2A1297ED}" type="pres">
      <dgm:prSet presAssocID="{57B85C33-0685-409C-A29C-E02D2ECE5920}" presName="parTx" presStyleLbl="revTx" presStyleIdx="1" presStyleCnt="4">
        <dgm:presLayoutVars>
          <dgm:chMax val="0"/>
          <dgm:chPref val="0"/>
        </dgm:presLayoutVars>
      </dgm:prSet>
      <dgm:spPr/>
    </dgm:pt>
    <dgm:pt modelId="{B12542D2-F5B9-4331-8603-104AAFD86C19}" type="pres">
      <dgm:prSet presAssocID="{244379AB-9084-4C88-900A-58D25950555C}" presName="sibTrans" presStyleCnt="0"/>
      <dgm:spPr/>
    </dgm:pt>
    <dgm:pt modelId="{46167DE7-DAE0-42ED-A9B8-8A83DCFF1B93}" type="pres">
      <dgm:prSet presAssocID="{5BF0FB46-B5D8-488D-9AB3-A2E75D2A1E19}" presName="compNode" presStyleCnt="0"/>
      <dgm:spPr/>
    </dgm:pt>
    <dgm:pt modelId="{CC93CEE0-5A8B-4B31-A74E-4B66707959E1}" type="pres">
      <dgm:prSet presAssocID="{5BF0FB46-B5D8-488D-9AB3-A2E75D2A1E19}" presName="bgRect" presStyleLbl="bgShp" presStyleIdx="2" presStyleCnt="4"/>
      <dgm:spPr/>
    </dgm:pt>
    <dgm:pt modelId="{F65C7004-D16B-4022-871A-9A395BA9BCC1}" type="pres">
      <dgm:prSet presAssocID="{5BF0FB46-B5D8-488D-9AB3-A2E75D2A1E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899A66A7-6D88-4532-8BD5-1DEA7FFCECDA}" type="pres">
      <dgm:prSet presAssocID="{5BF0FB46-B5D8-488D-9AB3-A2E75D2A1E19}" presName="spaceRect" presStyleCnt="0"/>
      <dgm:spPr/>
    </dgm:pt>
    <dgm:pt modelId="{69FF415E-842A-441D-9E88-A1973A5E5728}" type="pres">
      <dgm:prSet presAssocID="{5BF0FB46-B5D8-488D-9AB3-A2E75D2A1E19}" presName="parTx" presStyleLbl="revTx" presStyleIdx="2" presStyleCnt="4">
        <dgm:presLayoutVars>
          <dgm:chMax val="0"/>
          <dgm:chPref val="0"/>
        </dgm:presLayoutVars>
      </dgm:prSet>
      <dgm:spPr/>
    </dgm:pt>
    <dgm:pt modelId="{42B83635-E0F3-4A78-96DB-B34273278D37}" type="pres">
      <dgm:prSet presAssocID="{CA6C28F2-78E1-4861-B218-D66D2F118DB4}" presName="sibTrans" presStyleCnt="0"/>
      <dgm:spPr/>
    </dgm:pt>
    <dgm:pt modelId="{6E26DC9C-EEAB-462A-AE3D-093F19376045}" type="pres">
      <dgm:prSet presAssocID="{33253709-F523-4BFA-AED7-B7661C12C38B}" presName="compNode" presStyleCnt="0"/>
      <dgm:spPr/>
    </dgm:pt>
    <dgm:pt modelId="{9B357562-E3F3-4AEF-9D65-DE6168666863}" type="pres">
      <dgm:prSet presAssocID="{33253709-F523-4BFA-AED7-B7661C12C38B}" presName="bgRect" presStyleLbl="bgShp" presStyleIdx="3" presStyleCnt="4"/>
      <dgm:spPr/>
    </dgm:pt>
    <dgm:pt modelId="{4681B76F-FDB1-42AB-B980-13A96A8AEC4B}" type="pres">
      <dgm:prSet presAssocID="{33253709-F523-4BFA-AED7-B7661C12C38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7F9B9ADB-87FE-41A2-9D7D-19F0A2496D86}" type="pres">
      <dgm:prSet presAssocID="{33253709-F523-4BFA-AED7-B7661C12C38B}" presName="spaceRect" presStyleCnt="0"/>
      <dgm:spPr/>
    </dgm:pt>
    <dgm:pt modelId="{821F834D-8BC7-4AE7-B71B-843F8469C493}" type="pres">
      <dgm:prSet presAssocID="{33253709-F523-4BFA-AED7-B7661C12C38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4A1C634-CB44-4FDA-954B-617AAA74A9BD}" srcId="{E64C24B8-351A-4A7B-A7E2-5D86E48C631E}" destId="{5BF0FB46-B5D8-488D-9AB3-A2E75D2A1E19}" srcOrd="2" destOrd="0" parTransId="{FA7502AB-26C5-437E-88CB-7144E935CCF3}" sibTransId="{CA6C28F2-78E1-4861-B218-D66D2F118DB4}"/>
    <dgm:cxn modelId="{71D01192-E5A7-4914-B47C-BCC442524C8F}" srcId="{E64C24B8-351A-4A7B-A7E2-5D86E48C631E}" destId="{57B85C33-0685-409C-A29C-E02D2ECE5920}" srcOrd="1" destOrd="0" parTransId="{C0AF805D-22F5-439B-ABE1-032B36238EED}" sibTransId="{244379AB-9084-4C88-900A-58D25950555C}"/>
    <dgm:cxn modelId="{D6482DAD-08AA-4016-803F-25E00D2993CE}" type="presOf" srcId="{5BF0FB46-B5D8-488D-9AB3-A2E75D2A1E19}" destId="{69FF415E-842A-441D-9E88-A1973A5E5728}" srcOrd="0" destOrd="0" presId="urn:microsoft.com/office/officeart/2018/2/layout/IconVerticalSolidList"/>
    <dgm:cxn modelId="{7EB9E0AD-2343-4BB6-8D31-B338D4D0895B}" type="presOf" srcId="{57B85C33-0685-409C-A29C-E02D2ECE5920}" destId="{8368CDD9-6885-4720-885C-B1BF2A1297ED}" srcOrd="0" destOrd="0" presId="urn:microsoft.com/office/officeart/2018/2/layout/IconVerticalSolidList"/>
    <dgm:cxn modelId="{B6B13FAF-B864-4091-A9F8-A8DD5E8991EB}" type="presOf" srcId="{33253709-F523-4BFA-AED7-B7661C12C38B}" destId="{821F834D-8BC7-4AE7-B71B-843F8469C493}" srcOrd="0" destOrd="0" presId="urn:microsoft.com/office/officeart/2018/2/layout/IconVerticalSolidList"/>
    <dgm:cxn modelId="{608B7EB0-B15F-44FC-96AC-A645B4C07A0F}" type="presOf" srcId="{E64C24B8-351A-4A7B-A7E2-5D86E48C631E}" destId="{F39C53E3-9BD0-447A-8662-48927DDDAB50}" srcOrd="0" destOrd="0" presId="urn:microsoft.com/office/officeart/2018/2/layout/IconVerticalSolidList"/>
    <dgm:cxn modelId="{EF35F3C9-85B3-4679-8753-BA7DC35FB8C4}" srcId="{E64C24B8-351A-4A7B-A7E2-5D86E48C631E}" destId="{33253709-F523-4BFA-AED7-B7661C12C38B}" srcOrd="3" destOrd="0" parTransId="{B2F119B4-2E50-4D32-9E68-A82498BE9ABF}" sibTransId="{16AFF9DA-FD3B-424D-8EBE-01FD5E13C2D4}"/>
    <dgm:cxn modelId="{36E6B8F4-F9EC-42DE-8E3C-9C655156C6F3}" type="presOf" srcId="{2588E0A3-091B-4937-B5B4-6C3772D422E0}" destId="{14FF776B-B413-4BF2-A8A5-3B004901422F}" srcOrd="0" destOrd="0" presId="urn:microsoft.com/office/officeart/2018/2/layout/IconVerticalSolidList"/>
    <dgm:cxn modelId="{A68B8DF7-E811-440B-BFF9-40752847E35B}" srcId="{E64C24B8-351A-4A7B-A7E2-5D86E48C631E}" destId="{2588E0A3-091B-4937-B5B4-6C3772D422E0}" srcOrd="0" destOrd="0" parTransId="{B48638FE-D6E6-4F1B-989E-722BBDA47FE8}" sibTransId="{945AD126-2C5B-4872-9964-B43B24A3ADC3}"/>
    <dgm:cxn modelId="{35755CC2-1202-4384-AABD-781A07A64620}" type="presParOf" srcId="{F39C53E3-9BD0-447A-8662-48927DDDAB50}" destId="{C6F38AB7-8CA4-4BC0-ACCE-9FCC941944FF}" srcOrd="0" destOrd="0" presId="urn:microsoft.com/office/officeart/2018/2/layout/IconVerticalSolidList"/>
    <dgm:cxn modelId="{7B573D05-25B7-4662-AF02-51A14C465F1F}" type="presParOf" srcId="{C6F38AB7-8CA4-4BC0-ACCE-9FCC941944FF}" destId="{42CF7DD4-2C83-41F7-92B8-C1269D89D243}" srcOrd="0" destOrd="0" presId="urn:microsoft.com/office/officeart/2018/2/layout/IconVerticalSolidList"/>
    <dgm:cxn modelId="{F2F89C7F-5210-4DE1-9685-2006F713CC29}" type="presParOf" srcId="{C6F38AB7-8CA4-4BC0-ACCE-9FCC941944FF}" destId="{4F8C95BE-3478-41BB-95BA-EAB883D98D5D}" srcOrd="1" destOrd="0" presId="urn:microsoft.com/office/officeart/2018/2/layout/IconVerticalSolidList"/>
    <dgm:cxn modelId="{F060DE72-E29A-45A9-8952-4A67A777DACD}" type="presParOf" srcId="{C6F38AB7-8CA4-4BC0-ACCE-9FCC941944FF}" destId="{0B4A39DF-C4C1-420B-91DE-E1F37621A7E0}" srcOrd="2" destOrd="0" presId="urn:microsoft.com/office/officeart/2018/2/layout/IconVerticalSolidList"/>
    <dgm:cxn modelId="{215EDA6B-E961-4CD1-9F58-F864C7A979AF}" type="presParOf" srcId="{C6F38AB7-8CA4-4BC0-ACCE-9FCC941944FF}" destId="{14FF776B-B413-4BF2-A8A5-3B004901422F}" srcOrd="3" destOrd="0" presId="urn:microsoft.com/office/officeart/2018/2/layout/IconVerticalSolidList"/>
    <dgm:cxn modelId="{71B3F743-26DA-4042-A46F-3FE0B28039AE}" type="presParOf" srcId="{F39C53E3-9BD0-447A-8662-48927DDDAB50}" destId="{810F1E19-9B4E-437E-ADAF-FB3CB30E298E}" srcOrd="1" destOrd="0" presId="urn:microsoft.com/office/officeart/2018/2/layout/IconVerticalSolidList"/>
    <dgm:cxn modelId="{CBA7855F-A083-4121-9355-6D4AF03BEDEF}" type="presParOf" srcId="{F39C53E3-9BD0-447A-8662-48927DDDAB50}" destId="{8AB2795E-FC16-4455-8C4E-477F138560FF}" srcOrd="2" destOrd="0" presId="urn:microsoft.com/office/officeart/2018/2/layout/IconVerticalSolidList"/>
    <dgm:cxn modelId="{8CCA0D18-BE19-4243-BD83-55648A58BE79}" type="presParOf" srcId="{8AB2795E-FC16-4455-8C4E-477F138560FF}" destId="{7DEF96DC-EEC4-4656-A44A-DF1F0B8C6844}" srcOrd="0" destOrd="0" presId="urn:microsoft.com/office/officeart/2018/2/layout/IconVerticalSolidList"/>
    <dgm:cxn modelId="{8B386AE0-396C-4207-952A-359175C79777}" type="presParOf" srcId="{8AB2795E-FC16-4455-8C4E-477F138560FF}" destId="{4DF34195-7EAC-4C9A-B1CA-53DD6C7B48B2}" srcOrd="1" destOrd="0" presId="urn:microsoft.com/office/officeart/2018/2/layout/IconVerticalSolidList"/>
    <dgm:cxn modelId="{4DF2F75A-D45B-4BBF-A59E-50723E83024A}" type="presParOf" srcId="{8AB2795E-FC16-4455-8C4E-477F138560FF}" destId="{158895A5-139B-4AEA-AA3B-2B1879C5ABE4}" srcOrd="2" destOrd="0" presId="urn:microsoft.com/office/officeart/2018/2/layout/IconVerticalSolidList"/>
    <dgm:cxn modelId="{ABFEBA78-4F5A-4220-8F8D-0BF1F3A40EA1}" type="presParOf" srcId="{8AB2795E-FC16-4455-8C4E-477F138560FF}" destId="{8368CDD9-6885-4720-885C-B1BF2A1297ED}" srcOrd="3" destOrd="0" presId="urn:microsoft.com/office/officeart/2018/2/layout/IconVerticalSolidList"/>
    <dgm:cxn modelId="{C4D4216C-D62B-4A76-A760-4ED097EDA521}" type="presParOf" srcId="{F39C53E3-9BD0-447A-8662-48927DDDAB50}" destId="{B12542D2-F5B9-4331-8603-104AAFD86C19}" srcOrd="3" destOrd="0" presId="urn:microsoft.com/office/officeart/2018/2/layout/IconVerticalSolidList"/>
    <dgm:cxn modelId="{FE7F80EE-6345-42EC-9EDD-D299BEE68244}" type="presParOf" srcId="{F39C53E3-9BD0-447A-8662-48927DDDAB50}" destId="{46167DE7-DAE0-42ED-A9B8-8A83DCFF1B93}" srcOrd="4" destOrd="0" presId="urn:microsoft.com/office/officeart/2018/2/layout/IconVerticalSolidList"/>
    <dgm:cxn modelId="{AAC2A9BF-3C21-4172-ADF4-4EB037D05DDB}" type="presParOf" srcId="{46167DE7-DAE0-42ED-A9B8-8A83DCFF1B93}" destId="{CC93CEE0-5A8B-4B31-A74E-4B66707959E1}" srcOrd="0" destOrd="0" presId="urn:microsoft.com/office/officeart/2018/2/layout/IconVerticalSolidList"/>
    <dgm:cxn modelId="{D31C2530-B5A3-436D-9963-0ADBAC843E17}" type="presParOf" srcId="{46167DE7-DAE0-42ED-A9B8-8A83DCFF1B93}" destId="{F65C7004-D16B-4022-871A-9A395BA9BCC1}" srcOrd="1" destOrd="0" presId="urn:microsoft.com/office/officeart/2018/2/layout/IconVerticalSolidList"/>
    <dgm:cxn modelId="{54A8E53A-7BD3-4B50-A996-FDB22A6DEBE6}" type="presParOf" srcId="{46167DE7-DAE0-42ED-A9B8-8A83DCFF1B93}" destId="{899A66A7-6D88-4532-8BD5-1DEA7FFCECDA}" srcOrd="2" destOrd="0" presId="urn:microsoft.com/office/officeart/2018/2/layout/IconVerticalSolidList"/>
    <dgm:cxn modelId="{AB908EC7-B1FF-4E27-95EA-B005527112A9}" type="presParOf" srcId="{46167DE7-DAE0-42ED-A9B8-8A83DCFF1B93}" destId="{69FF415E-842A-441D-9E88-A1973A5E5728}" srcOrd="3" destOrd="0" presId="urn:microsoft.com/office/officeart/2018/2/layout/IconVerticalSolidList"/>
    <dgm:cxn modelId="{DD748D20-22EF-4A82-BF1C-7D8D45D6CAA2}" type="presParOf" srcId="{F39C53E3-9BD0-447A-8662-48927DDDAB50}" destId="{42B83635-E0F3-4A78-96DB-B34273278D37}" srcOrd="5" destOrd="0" presId="urn:microsoft.com/office/officeart/2018/2/layout/IconVerticalSolidList"/>
    <dgm:cxn modelId="{50684DC0-EA1F-4867-B1BF-F65AA12FBEBD}" type="presParOf" srcId="{F39C53E3-9BD0-447A-8662-48927DDDAB50}" destId="{6E26DC9C-EEAB-462A-AE3D-093F19376045}" srcOrd="6" destOrd="0" presId="urn:microsoft.com/office/officeart/2018/2/layout/IconVerticalSolidList"/>
    <dgm:cxn modelId="{4B8909B1-5BEA-4DDE-BDB5-D24FF4F0A208}" type="presParOf" srcId="{6E26DC9C-EEAB-462A-AE3D-093F19376045}" destId="{9B357562-E3F3-4AEF-9D65-DE6168666863}" srcOrd="0" destOrd="0" presId="urn:microsoft.com/office/officeart/2018/2/layout/IconVerticalSolidList"/>
    <dgm:cxn modelId="{029E1367-9C50-4EA0-BCA5-2FE568323E48}" type="presParOf" srcId="{6E26DC9C-EEAB-462A-AE3D-093F19376045}" destId="{4681B76F-FDB1-42AB-B980-13A96A8AEC4B}" srcOrd="1" destOrd="0" presId="urn:microsoft.com/office/officeart/2018/2/layout/IconVerticalSolidList"/>
    <dgm:cxn modelId="{B6BB02ED-1FFB-4CB5-8291-5FC7D3BA4BEB}" type="presParOf" srcId="{6E26DC9C-EEAB-462A-AE3D-093F19376045}" destId="{7F9B9ADB-87FE-41A2-9D7D-19F0A2496D86}" srcOrd="2" destOrd="0" presId="urn:microsoft.com/office/officeart/2018/2/layout/IconVerticalSolidList"/>
    <dgm:cxn modelId="{8F853196-2DD8-4ED0-A000-A367F26A3B1A}" type="presParOf" srcId="{6E26DC9C-EEAB-462A-AE3D-093F19376045}" destId="{821F834D-8BC7-4AE7-B71B-843F8469C4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CD0C7C-48AF-47CD-AB4D-73A8CEED542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094B90-754E-44F1-8966-025D3191198F}">
      <dgm:prSet/>
      <dgm:spPr/>
      <dgm:t>
        <a:bodyPr/>
        <a:lstStyle/>
        <a:p>
          <a:r>
            <a:rPr lang="en-US" dirty="0"/>
            <a:t>I believe that I covered everything that I said I would do. I created the firmware and circuitry required to get all sensors working.</a:t>
          </a:r>
        </a:p>
      </dgm:t>
    </dgm:pt>
    <dgm:pt modelId="{896020A9-F608-4F6B-B742-C821DF00A687}" type="parTrans" cxnId="{C1C4A70D-C8AB-4484-81B2-4F7D57C298B8}">
      <dgm:prSet/>
      <dgm:spPr/>
      <dgm:t>
        <a:bodyPr/>
        <a:lstStyle/>
        <a:p>
          <a:endParaRPr lang="en-US"/>
        </a:p>
      </dgm:t>
    </dgm:pt>
    <dgm:pt modelId="{3542A7A7-1C89-47DC-A86C-489B98167A70}" type="sibTrans" cxnId="{C1C4A70D-C8AB-4484-81B2-4F7D57C298B8}">
      <dgm:prSet/>
      <dgm:spPr/>
      <dgm:t>
        <a:bodyPr/>
        <a:lstStyle/>
        <a:p>
          <a:endParaRPr lang="en-US"/>
        </a:p>
      </dgm:t>
    </dgm:pt>
    <dgm:pt modelId="{AE7C4542-7D1F-4E6B-AC52-10AD73B32BE6}">
      <dgm:prSet/>
      <dgm:spPr/>
      <dgm:t>
        <a:bodyPr/>
        <a:lstStyle/>
        <a:p>
          <a:r>
            <a:rPr lang="en-US" dirty="0"/>
            <a:t>I showed up to every lecture, lab, and meeting and contributed my knowledge with everyone.</a:t>
          </a:r>
        </a:p>
      </dgm:t>
    </dgm:pt>
    <dgm:pt modelId="{C17EAAD3-43CC-4AFB-BB49-7C58807D7778}" type="parTrans" cxnId="{8AA7A339-AF9F-4112-9A48-E48ED7BC4697}">
      <dgm:prSet/>
      <dgm:spPr/>
      <dgm:t>
        <a:bodyPr/>
        <a:lstStyle/>
        <a:p>
          <a:endParaRPr lang="en-US"/>
        </a:p>
      </dgm:t>
    </dgm:pt>
    <dgm:pt modelId="{DF9F2BBE-04B5-4A52-9652-C27E2E64B5BE}" type="sibTrans" cxnId="{8AA7A339-AF9F-4112-9A48-E48ED7BC4697}">
      <dgm:prSet/>
      <dgm:spPr/>
      <dgm:t>
        <a:bodyPr/>
        <a:lstStyle/>
        <a:p>
          <a:endParaRPr lang="en-US"/>
        </a:p>
      </dgm:t>
    </dgm:pt>
    <dgm:pt modelId="{5DE8717E-2BBD-4F17-8FFD-76F5C37B9A26}" type="pres">
      <dgm:prSet presAssocID="{23CD0C7C-48AF-47CD-AB4D-73A8CEED542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6D5CA4-CB8A-4241-BEAD-9F31C117FFDE}" type="pres">
      <dgm:prSet presAssocID="{0B094B90-754E-44F1-8966-025D3191198F}" presName="hierRoot1" presStyleCnt="0"/>
      <dgm:spPr/>
    </dgm:pt>
    <dgm:pt modelId="{6EED1EDB-C35B-44B1-9DB6-38326C6D5A2B}" type="pres">
      <dgm:prSet presAssocID="{0B094B90-754E-44F1-8966-025D3191198F}" presName="composite" presStyleCnt="0"/>
      <dgm:spPr/>
    </dgm:pt>
    <dgm:pt modelId="{5586466B-6598-4878-90A3-E95E3CA14A5A}" type="pres">
      <dgm:prSet presAssocID="{0B094B90-754E-44F1-8966-025D3191198F}" presName="background" presStyleLbl="node0" presStyleIdx="0" presStyleCnt="2"/>
      <dgm:spPr/>
    </dgm:pt>
    <dgm:pt modelId="{538366B5-25E4-4AEB-8C46-AB42BA97EED3}" type="pres">
      <dgm:prSet presAssocID="{0B094B90-754E-44F1-8966-025D3191198F}" presName="text" presStyleLbl="fgAcc0" presStyleIdx="0" presStyleCnt="2">
        <dgm:presLayoutVars>
          <dgm:chPref val="3"/>
        </dgm:presLayoutVars>
      </dgm:prSet>
      <dgm:spPr/>
    </dgm:pt>
    <dgm:pt modelId="{536E62E5-8615-4601-942B-AA1A767782AA}" type="pres">
      <dgm:prSet presAssocID="{0B094B90-754E-44F1-8966-025D3191198F}" presName="hierChild2" presStyleCnt="0"/>
      <dgm:spPr/>
    </dgm:pt>
    <dgm:pt modelId="{3E6D7045-B892-47C7-BA4E-79277E9BCBC6}" type="pres">
      <dgm:prSet presAssocID="{AE7C4542-7D1F-4E6B-AC52-10AD73B32BE6}" presName="hierRoot1" presStyleCnt="0"/>
      <dgm:spPr/>
    </dgm:pt>
    <dgm:pt modelId="{8B820AA5-3772-4501-9B18-145263F1360A}" type="pres">
      <dgm:prSet presAssocID="{AE7C4542-7D1F-4E6B-AC52-10AD73B32BE6}" presName="composite" presStyleCnt="0"/>
      <dgm:spPr/>
    </dgm:pt>
    <dgm:pt modelId="{469E38B1-A5CF-4409-99DE-F9A76EBA53D3}" type="pres">
      <dgm:prSet presAssocID="{AE7C4542-7D1F-4E6B-AC52-10AD73B32BE6}" presName="background" presStyleLbl="node0" presStyleIdx="1" presStyleCnt="2"/>
      <dgm:spPr/>
    </dgm:pt>
    <dgm:pt modelId="{0A33496D-CAC1-4D2F-97F7-492A3F6E5F3F}" type="pres">
      <dgm:prSet presAssocID="{AE7C4542-7D1F-4E6B-AC52-10AD73B32BE6}" presName="text" presStyleLbl="fgAcc0" presStyleIdx="1" presStyleCnt="2">
        <dgm:presLayoutVars>
          <dgm:chPref val="3"/>
        </dgm:presLayoutVars>
      </dgm:prSet>
      <dgm:spPr/>
    </dgm:pt>
    <dgm:pt modelId="{09E12D95-62FD-4AF0-854B-C6E6CAFE4A4F}" type="pres">
      <dgm:prSet presAssocID="{AE7C4542-7D1F-4E6B-AC52-10AD73B32BE6}" presName="hierChild2" presStyleCnt="0"/>
      <dgm:spPr/>
    </dgm:pt>
  </dgm:ptLst>
  <dgm:cxnLst>
    <dgm:cxn modelId="{C1C4A70D-C8AB-4484-81B2-4F7D57C298B8}" srcId="{23CD0C7C-48AF-47CD-AB4D-73A8CEED5428}" destId="{0B094B90-754E-44F1-8966-025D3191198F}" srcOrd="0" destOrd="0" parTransId="{896020A9-F608-4F6B-B742-C821DF00A687}" sibTransId="{3542A7A7-1C89-47DC-A86C-489B98167A70}"/>
    <dgm:cxn modelId="{8AA7A339-AF9F-4112-9A48-E48ED7BC4697}" srcId="{23CD0C7C-48AF-47CD-AB4D-73A8CEED5428}" destId="{AE7C4542-7D1F-4E6B-AC52-10AD73B32BE6}" srcOrd="1" destOrd="0" parTransId="{C17EAAD3-43CC-4AFB-BB49-7C58807D7778}" sibTransId="{DF9F2BBE-04B5-4A52-9652-C27E2E64B5BE}"/>
    <dgm:cxn modelId="{B6C14173-BD5A-4FEC-83AC-CE90E551B7BD}" type="presOf" srcId="{23CD0C7C-48AF-47CD-AB4D-73A8CEED5428}" destId="{5DE8717E-2BBD-4F17-8FFD-76F5C37B9A26}" srcOrd="0" destOrd="0" presId="urn:microsoft.com/office/officeart/2005/8/layout/hierarchy1"/>
    <dgm:cxn modelId="{16333E76-56C2-4059-9D57-CEE158F0B884}" type="presOf" srcId="{AE7C4542-7D1F-4E6B-AC52-10AD73B32BE6}" destId="{0A33496D-CAC1-4D2F-97F7-492A3F6E5F3F}" srcOrd="0" destOrd="0" presId="urn:microsoft.com/office/officeart/2005/8/layout/hierarchy1"/>
    <dgm:cxn modelId="{71BE29FF-4173-49CD-A18C-2CF663105F9D}" type="presOf" srcId="{0B094B90-754E-44F1-8966-025D3191198F}" destId="{538366B5-25E4-4AEB-8C46-AB42BA97EED3}" srcOrd="0" destOrd="0" presId="urn:microsoft.com/office/officeart/2005/8/layout/hierarchy1"/>
    <dgm:cxn modelId="{CA506EEB-BC60-4C07-BC7A-3F081EBBE655}" type="presParOf" srcId="{5DE8717E-2BBD-4F17-8FFD-76F5C37B9A26}" destId="{7E6D5CA4-CB8A-4241-BEAD-9F31C117FFDE}" srcOrd="0" destOrd="0" presId="urn:microsoft.com/office/officeart/2005/8/layout/hierarchy1"/>
    <dgm:cxn modelId="{786191A1-B84A-4CB9-978E-EC8AE4931D35}" type="presParOf" srcId="{7E6D5CA4-CB8A-4241-BEAD-9F31C117FFDE}" destId="{6EED1EDB-C35B-44B1-9DB6-38326C6D5A2B}" srcOrd="0" destOrd="0" presId="urn:microsoft.com/office/officeart/2005/8/layout/hierarchy1"/>
    <dgm:cxn modelId="{DB84793C-924A-4192-BD70-59A06B8E9F3E}" type="presParOf" srcId="{6EED1EDB-C35B-44B1-9DB6-38326C6D5A2B}" destId="{5586466B-6598-4878-90A3-E95E3CA14A5A}" srcOrd="0" destOrd="0" presId="urn:microsoft.com/office/officeart/2005/8/layout/hierarchy1"/>
    <dgm:cxn modelId="{BFF5AB42-19F1-4584-9D62-962AAD985EF8}" type="presParOf" srcId="{6EED1EDB-C35B-44B1-9DB6-38326C6D5A2B}" destId="{538366B5-25E4-4AEB-8C46-AB42BA97EED3}" srcOrd="1" destOrd="0" presId="urn:microsoft.com/office/officeart/2005/8/layout/hierarchy1"/>
    <dgm:cxn modelId="{EF29A225-162D-401C-BAEB-AECED5DB2940}" type="presParOf" srcId="{7E6D5CA4-CB8A-4241-BEAD-9F31C117FFDE}" destId="{536E62E5-8615-4601-942B-AA1A767782AA}" srcOrd="1" destOrd="0" presId="urn:microsoft.com/office/officeart/2005/8/layout/hierarchy1"/>
    <dgm:cxn modelId="{DE5C07B6-3012-4794-96BA-4AD9FB7CED1C}" type="presParOf" srcId="{5DE8717E-2BBD-4F17-8FFD-76F5C37B9A26}" destId="{3E6D7045-B892-47C7-BA4E-79277E9BCBC6}" srcOrd="1" destOrd="0" presId="urn:microsoft.com/office/officeart/2005/8/layout/hierarchy1"/>
    <dgm:cxn modelId="{5D713EAE-8C9E-4901-B4D0-6FD8DF2DB840}" type="presParOf" srcId="{3E6D7045-B892-47C7-BA4E-79277E9BCBC6}" destId="{8B820AA5-3772-4501-9B18-145263F1360A}" srcOrd="0" destOrd="0" presId="urn:microsoft.com/office/officeart/2005/8/layout/hierarchy1"/>
    <dgm:cxn modelId="{317523CF-C194-457C-80D0-20DE34F7FC88}" type="presParOf" srcId="{8B820AA5-3772-4501-9B18-145263F1360A}" destId="{469E38B1-A5CF-4409-99DE-F9A76EBA53D3}" srcOrd="0" destOrd="0" presId="urn:microsoft.com/office/officeart/2005/8/layout/hierarchy1"/>
    <dgm:cxn modelId="{6AFC015C-76E1-469A-AFC8-6E9E607895A0}" type="presParOf" srcId="{8B820AA5-3772-4501-9B18-145263F1360A}" destId="{0A33496D-CAC1-4D2F-97F7-492A3F6E5F3F}" srcOrd="1" destOrd="0" presId="urn:microsoft.com/office/officeart/2005/8/layout/hierarchy1"/>
    <dgm:cxn modelId="{BAAC75C5-43AF-4985-9286-8271E4E63340}" type="presParOf" srcId="{3E6D7045-B892-47C7-BA4E-79277E9BCBC6}" destId="{09E12D95-62FD-4AF0-854B-C6E6CAFE4A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E70653-6C3E-4194-8BE6-BFFB82B8AE4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F31D8C-D1BC-4945-816B-2FA70AF3F01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High Level</a:t>
          </a:r>
        </a:p>
      </dgm:t>
    </dgm:pt>
    <dgm:pt modelId="{309A307F-5798-41C7-9CDD-9D7E907E29D1}" type="parTrans" cxnId="{9B60F058-2301-41F3-8911-4CAEAD54C3D0}">
      <dgm:prSet/>
      <dgm:spPr/>
      <dgm:t>
        <a:bodyPr/>
        <a:lstStyle/>
        <a:p>
          <a:endParaRPr lang="en-US"/>
        </a:p>
      </dgm:t>
    </dgm:pt>
    <dgm:pt modelId="{E84A1CB2-A4F2-4F89-ACC1-CAD680677845}" type="sibTrans" cxnId="{9B60F058-2301-41F3-8911-4CAEAD54C3D0}">
      <dgm:prSet/>
      <dgm:spPr/>
      <dgm:t>
        <a:bodyPr/>
        <a:lstStyle/>
        <a:p>
          <a:endParaRPr lang="en-US"/>
        </a:p>
      </dgm:t>
    </dgm:pt>
    <dgm:pt modelId="{97E32105-08D7-4139-9F4B-3AA86443B2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By EOW:</a:t>
          </a:r>
        </a:p>
      </dgm:t>
    </dgm:pt>
    <dgm:pt modelId="{2B229D14-6EA2-49BB-831B-8886C2038AB3}" type="parTrans" cxnId="{7E798AD5-3A0E-4E06-A9E2-8101DA3FA924}">
      <dgm:prSet/>
      <dgm:spPr/>
      <dgm:t>
        <a:bodyPr/>
        <a:lstStyle/>
        <a:p>
          <a:endParaRPr lang="en-US"/>
        </a:p>
      </dgm:t>
    </dgm:pt>
    <dgm:pt modelId="{58956129-593C-4536-8F2F-D6F898EC3720}" type="sibTrans" cxnId="{7E798AD5-3A0E-4E06-A9E2-8101DA3FA924}">
      <dgm:prSet/>
      <dgm:spPr/>
      <dgm:t>
        <a:bodyPr/>
        <a:lstStyle/>
        <a:p>
          <a:endParaRPr lang="en-US"/>
        </a:p>
      </dgm:t>
    </dgm:pt>
    <dgm:pt modelId="{9E025F83-A093-4AFC-AC87-28C409DB8A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Start to refine system sensors &amp; configuration.</a:t>
          </a:r>
        </a:p>
        <a:p>
          <a:pPr>
            <a:lnSpc>
              <a:spcPct val="100000"/>
            </a:lnSpc>
          </a:pPr>
          <a:r>
            <a:rPr lang="en-US" dirty="0"/>
            <a:t>Learn how to use Altium Designer. Will follow tutorial videos.</a:t>
          </a:r>
        </a:p>
        <a:p>
          <a:pPr>
            <a:lnSpc>
              <a:spcPct val="100000"/>
            </a:lnSpc>
          </a:pPr>
          <a:r>
            <a:rPr lang="en-US" dirty="0"/>
            <a:t>Continue to show up to class.</a:t>
          </a:r>
        </a:p>
      </dgm:t>
    </dgm:pt>
    <dgm:pt modelId="{767A8EE9-7A7C-444D-A52F-FA73992B2B7B}" type="parTrans" cxnId="{8975D98C-7772-4376-8B7E-61B7E3CD0B47}">
      <dgm:prSet/>
      <dgm:spPr/>
      <dgm:t>
        <a:bodyPr/>
        <a:lstStyle/>
        <a:p>
          <a:endParaRPr lang="en-US"/>
        </a:p>
      </dgm:t>
    </dgm:pt>
    <dgm:pt modelId="{B89188CB-E1E3-45D5-879D-E3D0128B3945}" type="sibTrans" cxnId="{8975D98C-7772-4376-8B7E-61B7E3CD0B47}">
      <dgm:prSet/>
      <dgm:spPr/>
      <dgm:t>
        <a:bodyPr/>
        <a:lstStyle/>
        <a:p>
          <a:endParaRPr lang="en-US"/>
        </a:p>
      </dgm:t>
    </dgm:pt>
    <dgm:pt modelId="{64C940D0-7C24-4764-8258-BC5A4C92C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Continue to refine the noise readings in strain gauge circuit. Figure out a reliable solution.</a:t>
          </a:r>
        </a:p>
      </dgm:t>
    </dgm:pt>
    <dgm:pt modelId="{5B7A44AC-BCC0-47CF-AA4D-F1AE50309908}" type="sibTrans" cxnId="{FB5E3842-8682-478E-B387-4FD8303DE3AB}">
      <dgm:prSet/>
      <dgm:spPr/>
      <dgm:t>
        <a:bodyPr/>
        <a:lstStyle/>
        <a:p>
          <a:endParaRPr lang="en-US"/>
        </a:p>
      </dgm:t>
    </dgm:pt>
    <dgm:pt modelId="{7483C45F-E510-42EE-8234-992A297F011A}" type="parTrans" cxnId="{FB5E3842-8682-478E-B387-4FD8303DE3AB}">
      <dgm:prSet/>
      <dgm:spPr/>
      <dgm:t>
        <a:bodyPr/>
        <a:lstStyle/>
        <a:p>
          <a:endParaRPr lang="en-US"/>
        </a:p>
      </dgm:t>
    </dgm:pt>
    <dgm:pt modelId="{05400D73-3854-42A2-8192-B0E57693D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Begin creating schematics in Altium Designer. Need to start PCB design ASAP.</a:t>
          </a:r>
        </a:p>
      </dgm:t>
    </dgm:pt>
    <dgm:pt modelId="{C1EE0FF6-7952-4A69-9787-6477AA4159EF}" type="parTrans" cxnId="{62B195FF-AD7A-4FB3-AAB0-183BB33C21F7}">
      <dgm:prSet/>
      <dgm:spPr/>
      <dgm:t>
        <a:bodyPr/>
        <a:lstStyle/>
        <a:p>
          <a:endParaRPr lang="en-US"/>
        </a:p>
      </dgm:t>
    </dgm:pt>
    <dgm:pt modelId="{6F8B5765-24BF-4C03-A729-F0F904971C25}" type="sibTrans" cxnId="{62B195FF-AD7A-4FB3-AAB0-183BB33C21F7}">
      <dgm:prSet/>
      <dgm:spPr/>
      <dgm:t>
        <a:bodyPr/>
        <a:lstStyle/>
        <a:p>
          <a:endParaRPr lang="en-US"/>
        </a:p>
      </dgm:t>
    </dgm:pt>
    <dgm:pt modelId="{1BA61194-1A65-47E5-9083-0F678EF72D01}" type="pres">
      <dgm:prSet presAssocID="{16E70653-6C3E-4194-8BE6-BFFB82B8AE46}" presName="root" presStyleCnt="0">
        <dgm:presLayoutVars>
          <dgm:dir/>
          <dgm:resizeHandles val="exact"/>
        </dgm:presLayoutVars>
      </dgm:prSet>
      <dgm:spPr/>
    </dgm:pt>
    <dgm:pt modelId="{A5677909-CE19-4879-AE75-A5D3913521E3}" type="pres">
      <dgm:prSet presAssocID="{55F31D8C-D1BC-4945-816B-2FA70AF3F016}" presName="compNode" presStyleCnt="0"/>
      <dgm:spPr/>
    </dgm:pt>
    <dgm:pt modelId="{D30F4C7D-B0AD-43EB-BB46-3E92E7BE97DC}" type="pres">
      <dgm:prSet presAssocID="{55F31D8C-D1BC-4945-816B-2FA70AF3F0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26AA21A-0B61-4C87-9242-6E2F697C4863}" type="pres">
      <dgm:prSet presAssocID="{55F31D8C-D1BC-4945-816B-2FA70AF3F016}" presName="iconSpace" presStyleCnt="0"/>
      <dgm:spPr/>
    </dgm:pt>
    <dgm:pt modelId="{49DD8519-5670-4591-9EB3-07C9204FA964}" type="pres">
      <dgm:prSet presAssocID="{55F31D8C-D1BC-4945-816B-2FA70AF3F016}" presName="parTx" presStyleLbl="revTx" presStyleIdx="0" presStyleCnt="4">
        <dgm:presLayoutVars>
          <dgm:chMax val="0"/>
          <dgm:chPref val="0"/>
        </dgm:presLayoutVars>
      </dgm:prSet>
      <dgm:spPr/>
    </dgm:pt>
    <dgm:pt modelId="{9DC07DBC-7E49-4B83-95C9-85C539260489}" type="pres">
      <dgm:prSet presAssocID="{55F31D8C-D1BC-4945-816B-2FA70AF3F016}" presName="txSpace" presStyleCnt="0"/>
      <dgm:spPr/>
    </dgm:pt>
    <dgm:pt modelId="{6961EB70-9F99-4472-A05C-AAD051EDED01}" type="pres">
      <dgm:prSet presAssocID="{55F31D8C-D1BC-4945-816B-2FA70AF3F016}" presName="desTx" presStyleLbl="revTx" presStyleIdx="1" presStyleCnt="4">
        <dgm:presLayoutVars/>
      </dgm:prSet>
      <dgm:spPr/>
    </dgm:pt>
    <dgm:pt modelId="{C4A20B15-4C8D-49C6-880D-8BBB9376F5D4}" type="pres">
      <dgm:prSet presAssocID="{E84A1CB2-A4F2-4F89-ACC1-CAD680677845}" presName="sibTrans" presStyleCnt="0"/>
      <dgm:spPr/>
    </dgm:pt>
    <dgm:pt modelId="{14B5DE4B-3C0A-4B56-9253-5DE35BD8657C}" type="pres">
      <dgm:prSet presAssocID="{97E32105-08D7-4139-9F4B-3AA86443B2F6}" presName="compNode" presStyleCnt="0"/>
      <dgm:spPr/>
    </dgm:pt>
    <dgm:pt modelId="{3C0C3B54-0C6A-44F7-8672-C39FD3FC5F1B}" type="pres">
      <dgm:prSet presAssocID="{97E32105-08D7-4139-9F4B-3AA86443B2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98553BE2-2FDB-4947-8A5E-5CB0ED603211}" type="pres">
      <dgm:prSet presAssocID="{97E32105-08D7-4139-9F4B-3AA86443B2F6}" presName="iconSpace" presStyleCnt="0"/>
      <dgm:spPr/>
    </dgm:pt>
    <dgm:pt modelId="{82A6DA78-ED68-48DB-B275-E21C38A49C2E}" type="pres">
      <dgm:prSet presAssocID="{97E32105-08D7-4139-9F4B-3AA86443B2F6}" presName="parTx" presStyleLbl="revTx" presStyleIdx="2" presStyleCnt="4">
        <dgm:presLayoutVars>
          <dgm:chMax val="0"/>
          <dgm:chPref val="0"/>
        </dgm:presLayoutVars>
      </dgm:prSet>
      <dgm:spPr/>
    </dgm:pt>
    <dgm:pt modelId="{210EEEEB-2486-4AA6-A228-33A4A464DE0E}" type="pres">
      <dgm:prSet presAssocID="{97E32105-08D7-4139-9F4B-3AA86443B2F6}" presName="txSpace" presStyleCnt="0"/>
      <dgm:spPr/>
    </dgm:pt>
    <dgm:pt modelId="{62AF9954-8D2E-43F8-8C8F-1E22516A1735}" type="pres">
      <dgm:prSet presAssocID="{97E32105-08D7-4139-9F4B-3AA86443B2F6}" presName="desTx" presStyleLbl="revTx" presStyleIdx="3" presStyleCnt="4">
        <dgm:presLayoutVars/>
      </dgm:prSet>
      <dgm:spPr/>
    </dgm:pt>
  </dgm:ptLst>
  <dgm:cxnLst>
    <dgm:cxn modelId="{FF7CE903-45DF-4F1B-A9E0-BD80B654176A}" type="presOf" srcId="{05400D73-3854-42A2-8192-B0E57693DFBE}" destId="{62AF9954-8D2E-43F8-8C8F-1E22516A1735}" srcOrd="0" destOrd="1" presId="urn:microsoft.com/office/officeart/2018/5/layout/CenteredIconLabelDescriptionList"/>
    <dgm:cxn modelId="{F1418216-FEB9-4922-B4A4-94BBF558B223}" type="presOf" srcId="{16E70653-6C3E-4194-8BE6-BFFB82B8AE46}" destId="{1BA61194-1A65-47E5-9083-0F678EF72D01}" srcOrd="0" destOrd="0" presId="urn:microsoft.com/office/officeart/2018/5/layout/CenteredIconLabelDescriptionList"/>
    <dgm:cxn modelId="{FB5E3842-8682-478E-B387-4FD8303DE3AB}" srcId="{97E32105-08D7-4139-9F4B-3AA86443B2F6}" destId="{64C940D0-7C24-4764-8258-BC5A4C92CA47}" srcOrd="0" destOrd="0" parTransId="{7483C45F-E510-42EE-8234-992A297F011A}" sibTransId="{5B7A44AC-BCC0-47CF-AA4D-F1AE50309908}"/>
    <dgm:cxn modelId="{9B60F058-2301-41F3-8911-4CAEAD54C3D0}" srcId="{16E70653-6C3E-4194-8BE6-BFFB82B8AE46}" destId="{55F31D8C-D1BC-4945-816B-2FA70AF3F016}" srcOrd="0" destOrd="0" parTransId="{309A307F-5798-41C7-9CDD-9D7E907E29D1}" sibTransId="{E84A1CB2-A4F2-4F89-ACC1-CAD680677845}"/>
    <dgm:cxn modelId="{AF4DF281-F394-48D3-8C7F-F8B45D79087C}" type="presOf" srcId="{97E32105-08D7-4139-9F4B-3AA86443B2F6}" destId="{82A6DA78-ED68-48DB-B275-E21C38A49C2E}" srcOrd="0" destOrd="0" presId="urn:microsoft.com/office/officeart/2018/5/layout/CenteredIconLabelDescriptionList"/>
    <dgm:cxn modelId="{F660F381-3474-4959-9FEC-7C54816EA70C}" type="presOf" srcId="{9E025F83-A093-4AFC-AC87-28C409DB8A0A}" destId="{6961EB70-9F99-4472-A05C-AAD051EDED01}" srcOrd="0" destOrd="0" presId="urn:microsoft.com/office/officeart/2018/5/layout/CenteredIconLabelDescriptionList"/>
    <dgm:cxn modelId="{8975D98C-7772-4376-8B7E-61B7E3CD0B47}" srcId="{55F31D8C-D1BC-4945-816B-2FA70AF3F016}" destId="{9E025F83-A093-4AFC-AC87-28C409DB8A0A}" srcOrd="0" destOrd="0" parTransId="{767A8EE9-7A7C-444D-A52F-FA73992B2B7B}" sibTransId="{B89188CB-E1E3-45D5-879D-E3D0128B3945}"/>
    <dgm:cxn modelId="{F12A338D-FE74-4F51-9436-E51E6EB6DDCA}" type="presOf" srcId="{64C940D0-7C24-4764-8258-BC5A4C92CA47}" destId="{62AF9954-8D2E-43F8-8C8F-1E22516A1735}" srcOrd="0" destOrd="0" presId="urn:microsoft.com/office/officeart/2018/5/layout/CenteredIconLabelDescriptionList"/>
    <dgm:cxn modelId="{1E4DA1B0-976B-4C11-98D5-00C44C3A526A}" type="presOf" srcId="{55F31D8C-D1BC-4945-816B-2FA70AF3F016}" destId="{49DD8519-5670-4591-9EB3-07C9204FA964}" srcOrd="0" destOrd="0" presId="urn:microsoft.com/office/officeart/2018/5/layout/CenteredIconLabelDescriptionList"/>
    <dgm:cxn modelId="{7E798AD5-3A0E-4E06-A9E2-8101DA3FA924}" srcId="{16E70653-6C3E-4194-8BE6-BFFB82B8AE46}" destId="{97E32105-08D7-4139-9F4B-3AA86443B2F6}" srcOrd="1" destOrd="0" parTransId="{2B229D14-6EA2-49BB-831B-8886C2038AB3}" sibTransId="{58956129-593C-4536-8F2F-D6F898EC3720}"/>
    <dgm:cxn modelId="{62B195FF-AD7A-4FB3-AAB0-183BB33C21F7}" srcId="{97E32105-08D7-4139-9F4B-3AA86443B2F6}" destId="{05400D73-3854-42A2-8192-B0E57693DFBE}" srcOrd="1" destOrd="0" parTransId="{C1EE0FF6-7952-4A69-9787-6477AA4159EF}" sibTransId="{6F8B5765-24BF-4C03-A729-F0F904971C25}"/>
    <dgm:cxn modelId="{C1CFED81-0FDC-4095-8982-EF7E54BD5739}" type="presParOf" srcId="{1BA61194-1A65-47E5-9083-0F678EF72D01}" destId="{A5677909-CE19-4879-AE75-A5D3913521E3}" srcOrd="0" destOrd="0" presId="urn:microsoft.com/office/officeart/2018/5/layout/CenteredIconLabelDescriptionList"/>
    <dgm:cxn modelId="{FA9660E6-1625-4076-9888-C55B93AE6432}" type="presParOf" srcId="{A5677909-CE19-4879-AE75-A5D3913521E3}" destId="{D30F4C7D-B0AD-43EB-BB46-3E92E7BE97DC}" srcOrd="0" destOrd="0" presId="urn:microsoft.com/office/officeart/2018/5/layout/CenteredIconLabelDescriptionList"/>
    <dgm:cxn modelId="{470D5161-5B41-4481-AEF7-2480DC441098}" type="presParOf" srcId="{A5677909-CE19-4879-AE75-A5D3913521E3}" destId="{326AA21A-0B61-4C87-9242-6E2F697C4863}" srcOrd="1" destOrd="0" presId="urn:microsoft.com/office/officeart/2018/5/layout/CenteredIconLabelDescriptionList"/>
    <dgm:cxn modelId="{2585FC59-B850-4689-9741-01517146F5CA}" type="presParOf" srcId="{A5677909-CE19-4879-AE75-A5D3913521E3}" destId="{49DD8519-5670-4591-9EB3-07C9204FA964}" srcOrd="2" destOrd="0" presId="urn:microsoft.com/office/officeart/2018/5/layout/CenteredIconLabelDescriptionList"/>
    <dgm:cxn modelId="{8936E1E8-41B3-48DD-B94B-142E590EF7CF}" type="presParOf" srcId="{A5677909-CE19-4879-AE75-A5D3913521E3}" destId="{9DC07DBC-7E49-4B83-95C9-85C539260489}" srcOrd="3" destOrd="0" presId="urn:microsoft.com/office/officeart/2018/5/layout/CenteredIconLabelDescriptionList"/>
    <dgm:cxn modelId="{6FA397F1-9D7E-43AE-A8D8-CDEC4A395F7C}" type="presParOf" srcId="{A5677909-CE19-4879-AE75-A5D3913521E3}" destId="{6961EB70-9F99-4472-A05C-AAD051EDED01}" srcOrd="4" destOrd="0" presId="urn:microsoft.com/office/officeart/2018/5/layout/CenteredIconLabelDescriptionList"/>
    <dgm:cxn modelId="{5FFCB7D6-2C8C-4402-BBEA-4F8DF3B73F4A}" type="presParOf" srcId="{1BA61194-1A65-47E5-9083-0F678EF72D01}" destId="{C4A20B15-4C8D-49C6-880D-8BBB9376F5D4}" srcOrd="1" destOrd="0" presId="urn:microsoft.com/office/officeart/2018/5/layout/CenteredIconLabelDescriptionList"/>
    <dgm:cxn modelId="{C6FA4C9F-DEB7-45E3-B74C-8DE12C388658}" type="presParOf" srcId="{1BA61194-1A65-47E5-9083-0F678EF72D01}" destId="{14B5DE4B-3C0A-4B56-9253-5DE35BD8657C}" srcOrd="2" destOrd="0" presId="urn:microsoft.com/office/officeart/2018/5/layout/CenteredIconLabelDescriptionList"/>
    <dgm:cxn modelId="{3C3127A8-C5C2-4CB5-8579-64373B111C39}" type="presParOf" srcId="{14B5DE4B-3C0A-4B56-9253-5DE35BD8657C}" destId="{3C0C3B54-0C6A-44F7-8672-C39FD3FC5F1B}" srcOrd="0" destOrd="0" presId="urn:microsoft.com/office/officeart/2018/5/layout/CenteredIconLabelDescriptionList"/>
    <dgm:cxn modelId="{782CAACA-CD8C-49A9-9808-091F950396DC}" type="presParOf" srcId="{14B5DE4B-3C0A-4B56-9253-5DE35BD8657C}" destId="{98553BE2-2FDB-4947-8A5E-5CB0ED603211}" srcOrd="1" destOrd="0" presId="urn:microsoft.com/office/officeart/2018/5/layout/CenteredIconLabelDescriptionList"/>
    <dgm:cxn modelId="{34BBD245-3EA4-4FC8-8189-FE4506B763EA}" type="presParOf" srcId="{14B5DE4B-3C0A-4B56-9253-5DE35BD8657C}" destId="{82A6DA78-ED68-48DB-B275-E21C38A49C2E}" srcOrd="2" destOrd="0" presId="urn:microsoft.com/office/officeart/2018/5/layout/CenteredIconLabelDescriptionList"/>
    <dgm:cxn modelId="{881A9716-A7E1-4573-B7A0-98F37F90BB50}" type="presParOf" srcId="{14B5DE4B-3C0A-4B56-9253-5DE35BD8657C}" destId="{210EEEEB-2486-4AA6-A228-33A4A464DE0E}" srcOrd="3" destOrd="0" presId="urn:microsoft.com/office/officeart/2018/5/layout/CenteredIconLabelDescriptionList"/>
    <dgm:cxn modelId="{99550D67-77F5-4D5B-9163-FF15D058D553}" type="presParOf" srcId="{14B5DE4B-3C0A-4B56-9253-5DE35BD8657C}" destId="{62AF9954-8D2E-43F8-8C8F-1E22516A173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5D17-7810-4649-9442-C76BDA8E5602}">
      <dsp:nvSpPr>
        <dsp:cNvPr id="0" name=""/>
        <dsp:cNvSpPr/>
      </dsp:nvSpPr>
      <dsp:spPr>
        <a:xfrm>
          <a:off x="0" y="648511"/>
          <a:ext cx="7810242" cy="1197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18213-D440-4B86-BB99-B636DD0A157E}">
      <dsp:nvSpPr>
        <dsp:cNvPr id="0" name=""/>
        <dsp:cNvSpPr/>
      </dsp:nvSpPr>
      <dsp:spPr>
        <a:xfrm>
          <a:off x="362168" y="917893"/>
          <a:ext cx="658488" cy="658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B30E3-5676-4181-96D1-AF545B6BA7B8}">
      <dsp:nvSpPr>
        <dsp:cNvPr id="0" name=""/>
        <dsp:cNvSpPr/>
      </dsp:nvSpPr>
      <dsp:spPr>
        <a:xfrm>
          <a:off x="1382826" y="648511"/>
          <a:ext cx="6427415" cy="119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09" tIns="126709" rIns="126709" bIns="126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Find electrical schematic software &amp; get working locally.</a:t>
          </a:r>
        </a:p>
      </dsp:txBody>
      <dsp:txXfrm>
        <a:off x="1382826" y="648511"/>
        <a:ext cx="6427415" cy="1197252"/>
      </dsp:txXfrm>
    </dsp:sp>
    <dsp:sp modelId="{B18A1257-076A-4F91-A016-1610F6A7F482}">
      <dsp:nvSpPr>
        <dsp:cNvPr id="0" name=""/>
        <dsp:cNvSpPr/>
      </dsp:nvSpPr>
      <dsp:spPr>
        <a:xfrm>
          <a:off x="0" y="2145077"/>
          <a:ext cx="7810242" cy="1197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E3141-63A1-42AD-B2B6-B48A0801F17E}">
      <dsp:nvSpPr>
        <dsp:cNvPr id="0" name=""/>
        <dsp:cNvSpPr/>
      </dsp:nvSpPr>
      <dsp:spPr>
        <a:xfrm>
          <a:off x="362168" y="2414458"/>
          <a:ext cx="658488" cy="658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73300-850D-46BD-A69B-B6439C1D162A}">
      <dsp:nvSpPr>
        <dsp:cNvPr id="0" name=""/>
        <dsp:cNvSpPr/>
      </dsp:nvSpPr>
      <dsp:spPr>
        <a:xfrm>
          <a:off x="1382826" y="2145077"/>
          <a:ext cx="6427415" cy="119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09" tIns="126709" rIns="126709" bIns="126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Begin writing firmware outline &amp; find proper libraries.</a:t>
          </a:r>
        </a:p>
      </dsp:txBody>
      <dsp:txXfrm>
        <a:off x="1382826" y="2145077"/>
        <a:ext cx="6427415" cy="1197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F7DD4-2C83-41F7-92B8-C1269D89D243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C95BE-3478-41BB-95BA-EAB883D98D5D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F776B-B413-4BF2-A8A5-3B004901422F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Wrote test firmware modules for each sensor we are using. Created a simple working prototype. See slide 4.</a:t>
          </a:r>
        </a:p>
      </dsp:txBody>
      <dsp:txXfrm>
        <a:off x="1339618" y="2288"/>
        <a:ext cx="5024605" cy="1159843"/>
      </dsp:txXfrm>
    </dsp:sp>
    <dsp:sp modelId="{7DEF96DC-EEC4-4656-A44A-DF1F0B8C6844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F34195-7EAC-4C9A-B1CA-53DD6C7B48B2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8CDD9-6885-4720-885C-B1BF2A1297ED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Found electrical schematic software in the forms of Fritzing and Altium Designer. Both options are installed and working. See slide 5.</a:t>
          </a:r>
        </a:p>
      </dsp:txBody>
      <dsp:txXfrm>
        <a:off x="1339618" y="1452092"/>
        <a:ext cx="5024605" cy="1159843"/>
      </dsp:txXfrm>
    </dsp:sp>
    <dsp:sp modelId="{CC93CEE0-5A8B-4B31-A74E-4B66707959E1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C7004-D16B-4022-871A-9A395BA9BCC1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F415E-842A-441D-9E88-A1973A5E5728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Created more electrical documentation for new circuits. Also did calculations for battery selection and circuit power. See slide 7.</a:t>
          </a:r>
        </a:p>
      </dsp:txBody>
      <dsp:txXfrm>
        <a:off x="1339618" y="2901896"/>
        <a:ext cx="5024605" cy="1159843"/>
      </dsp:txXfrm>
    </dsp:sp>
    <dsp:sp modelId="{9B357562-E3F3-4AEF-9D65-DE6168666863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1B76F-FDB1-42AB-B980-13A96A8AEC4B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F834D-8BC7-4AE7-B71B-843F8469C493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Max found strain gauges, so I created the circuitry and code needed to test these for the first time. See slide 11.</a:t>
          </a:r>
        </a:p>
      </dsp:txBody>
      <dsp:txXfrm>
        <a:off x="1339618" y="4351700"/>
        <a:ext cx="5024605" cy="1159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6466B-6598-4878-90A3-E95E3CA14A5A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366B5-25E4-4AEB-8C46-AB42BA97EED3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 believe that I covered everything that I said I would do. I created the firmware and circuitry required to get all sensors working.</a:t>
          </a:r>
        </a:p>
      </dsp:txBody>
      <dsp:txXfrm>
        <a:off x="608661" y="692298"/>
        <a:ext cx="4508047" cy="2799040"/>
      </dsp:txXfrm>
    </dsp:sp>
    <dsp:sp modelId="{469E38B1-A5CF-4409-99DE-F9A76EBA53D3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3496D-CAC1-4D2F-97F7-492A3F6E5F3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 showed up to every lecture, lab, and meeting and contributed my knowledge with everyone.</a:t>
          </a:r>
        </a:p>
      </dsp:txBody>
      <dsp:txXfrm>
        <a:off x="6331365" y="6922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F4C7D-B0AD-43EB-BB46-3E92E7BE97DC}">
      <dsp:nvSpPr>
        <dsp:cNvPr id="0" name=""/>
        <dsp:cNvSpPr/>
      </dsp:nvSpPr>
      <dsp:spPr>
        <a:xfrm>
          <a:off x="2169914" y="42736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D8519-5670-4591-9EB3-07C9204FA964}">
      <dsp:nvSpPr>
        <dsp:cNvPr id="0" name=""/>
        <dsp:cNvSpPr/>
      </dsp:nvSpPr>
      <dsp:spPr>
        <a:xfrm>
          <a:off x="765914" y="20955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High Level</a:t>
          </a:r>
        </a:p>
      </dsp:txBody>
      <dsp:txXfrm>
        <a:off x="765914" y="2095516"/>
        <a:ext cx="4320000" cy="648000"/>
      </dsp:txXfrm>
    </dsp:sp>
    <dsp:sp modelId="{6961EB70-9F99-4472-A05C-AAD051EDED01}">
      <dsp:nvSpPr>
        <dsp:cNvPr id="0" name=""/>
        <dsp:cNvSpPr/>
      </dsp:nvSpPr>
      <dsp:spPr>
        <a:xfrm>
          <a:off x="765914" y="2816144"/>
          <a:ext cx="4320000" cy="124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Start to refine system sensors &amp; configuration.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Learn how to use Altium Designer. Will follow tutorial videos.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Continue to show up to class.</a:t>
          </a:r>
        </a:p>
      </dsp:txBody>
      <dsp:txXfrm>
        <a:off x="765914" y="2816144"/>
        <a:ext cx="4320000" cy="1242628"/>
      </dsp:txXfrm>
    </dsp:sp>
    <dsp:sp modelId="{3C0C3B54-0C6A-44F7-8672-C39FD3FC5F1B}">
      <dsp:nvSpPr>
        <dsp:cNvPr id="0" name=""/>
        <dsp:cNvSpPr/>
      </dsp:nvSpPr>
      <dsp:spPr>
        <a:xfrm>
          <a:off x="7245914" y="42736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6DA78-ED68-48DB-B275-E21C38A49C2E}">
      <dsp:nvSpPr>
        <dsp:cNvPr id="0" name=""/>
        <dsp:cNvSpPr/>
      </dsp:nvSpPr>
      <dsp:spPr>
        <a:xfrm>
          <a:off x="5841914" y="20955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By EOW:</a:t>
          </a:r>
        </a:p>
      </dsp:txBody>
      <dsp:txXfrm>
        <a:off x="5841914" y="2095516"/>
        <a:ext cx="4320000" cy="648000"/>
      </dsp:txXfrm>
    </dsp:sp>
    <dsp:sp modelId="{62AF9954-8D2E-43F8-8C8F-1E22516A1735}">
      <dsp:nvSpPr>
        <dsp:cNvPr id="0" name=""/>
        <dsp:cNvSpPr/>
      </dsp:nvSpPr>
      <dsp:spPr>
        <a:xfrm>
          <a:off x="5841914" y="2816144"/>
          <a:ext cx="4320000" cy="1242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Continue to refine the noise readings in strain gauge circuit. Figure out a reliable solution.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Begin creating schematics in Altium Designer. Need to start PCB design ASAP.</a:t>
          </a:r>
        </a:p>
      </dsp:txBody>
      <dsp:txXfrm>
        <a:off x="5841914" y="2816144"/>
        <a:ext cx="4320000" cy="1242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220ED-F8A7-4F85-9F27-47F7F8788685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24E67-06E3-4533-81B7-9EA7F3285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0A1B-4D70-AA4A-4B24-E9BB695B5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04C0C-3955-EBA6-880A-28C82B08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AA65-BAD6-8C14-0E05-271210A6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ADE06-D2A6-8C73-92BF-6F7BE2AB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D412-3C16-1DDA-BE30-0FCC7F02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4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E8E5-349C-5F4D-19DC-BB474205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12556-0883-F1D7-3376-C66C122EB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9063-AD98-CE17-AE0F-0AB91911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FFDC-5633-8DC8-7C34-FCAD274E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9F71C-10EE-4E46-94DD-A948C0B2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6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28F62-BA96-9FF2-748D-6BBC7394A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2757F-E438-B15B-C89D-60AE310E3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E0D2E-AB2D-27DD-743D-388320BB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966C1-2414-CD64-DA86-AEDD71CB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32FD-C06B-CD70-A31E-D788D7B0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1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95CC-B8D0-185C-B83A-85D7851B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023D-7FB7-0B0E-D35A-A29F5246B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7B439-24C5-A3DA-7F99-9D4856FE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DB03C-AF5A-E34A-9FAC-8C0F4117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053C5-BB28-881C-EE94-85F4CC71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1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A13E-2DC7-AEC7-A241-C04DFB40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C24C4-265E-DB3C-CCB2-EFFAF352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16862-E4C0-EC5A-D0D3-7C6FE582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3BC7B-0790-06DF-F7FD-CD45414C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4DBF-78A8-68C1-945B-9D9FD0E3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7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3E48-C523-FD0A-3750-6E108456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989E-3B6A-BFBB-919D-F592E13A3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E9A56-F4EA-BE6D-0BE4-9543D85F1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AFD4C-633D-FE63-EB1B-C6E2AF52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5803E-465A-9114-9A2F-D6DF7F00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B8FF-F1B3-C547-2091-9D8FC4F3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02CE-0387-94CA-B91E-00C2D54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04668-5E64-D9DF-55E5-CF9353F74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08D87-1F5A-EDB0-B0F4-649D9CD22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8C1FC-DF73-6CDE-12E7-7D80990E4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BD1FA-F2CA-1ADF-7D4E-B27228365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63832-2106-C50C-06DC-ECB197C0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7CA24-1744-EECB-7250-01FB741F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E4AEE-822E-1B31-BD8E-AA6643C8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0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E416-2B97-B8B0-C931-4D32A687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D8D91-B1BA-E134-F9D5-1A2C25E5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F17FC-5520-6EFA-1857-15372AE3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F1E92-7C4E-F3AD-DF23-985A464D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3911A-128E-FF59-6FE0-C55E4DE5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9482E-5155-C807-10FE-8D0B0442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FD6A3-92E3-A798-9D5D-363DEF1A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3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F3CB-A751-53D6-9EEC-8AA9A3B8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3FA2D-F6D4-274C-02F2-BF7FD1885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076F-0088-4D56-C522-9C51448B9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3CD0-1A1F-34CD-5717-85C9D613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AD1BC-17A9-E29C-23A6-04287F99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88C53-8FC1-4C1C-6B56-CEEFC92A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6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820F-FA57-2050-27DD-F47145E9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528EC-EBDD-C5C8-51DE-730AD10FF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614EE-249D-A242-E3B0-3D8DFFB42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BCFBC-5A1E-90F8-F667-D03B0BD8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FD005-24A6-6269-4D27-5D19653B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9450D-9447-95F1-331D-6505B3CF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F1AE7-2DD8-DB1F-450A-6C0DADB1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D2D04-6150-7408-E12D-2EC0D3F29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22577-9F9C-D26B-1479-412BAF742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495FF2-3039-4EDA-A46C-839541DE91EE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B5097-E49E-F423-853D-4EE30C106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54A06-B5DC-00E2-7C21-A52CEFFBC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A06B5-3938-49E9-A508-9F9A83D91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2958D-0C40-204B-9ED1-4BD0FB53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Wabash Capstone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Project Notes 09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5D7C2-8067-C721-3AB4-A501BB920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By: John Danison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5F3BB-788E-E6E5-502C-8B12A9026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6235F61-6022-B056-0DA6-DDEF6A675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28404-8DF8-354B-3A72-AE980700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96F045-20A0-E300-9DD3-07393CD25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4E085-920B-4CD0-B0B0-4C6FD0AA7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C31E6-8157-3BFC-33EC-4439F416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Comparison of Software Data Acquisition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87B7F8-4BD2-DAB5-2D17-6F8107596527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A1CF9-A48C-995E-7D92-3612A480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68" y="2554854"/>
            <a:ext cx="5938072" cy="4279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79C22-72EE-4045-EEA1-57DC3C18EF20}"/>
              </a:ext>
            </a:extLst>
          </p:cNvPr>
          <p:cNvSpPr txBox="1"/>
          <p:nvPr/>
        </p:nvSpPr>
        <p:spPr>
          <a:xfrm>
            <a:off x="7211564" y="2185522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Unoptimized Data Sample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5DBDBE-18B6-EEE7-BB3D-CF7EFECB9D6C}"/>
              </a:ext>
            </a:extLst>
          </p:cNvPr>
          <p:cNvGraphicFramePr>
            <a:graphicFrameLocks noGrp="1"/>
          </p:cNvGraphicFramePr>
          <p:nvPr/>
        </p:nvGraphicFramePr>
        <p:xfrm>
          <a:off x="118574" y="2554854"/>
          <a:ext cx="6069594" cy="42798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3198">
                  <a:extLst>
                    <a:ext uri="{9D8B030D-6E8A-4147-A177-3AD203B41FA5}">
                      <a16:colId xmlns:a16="http://schemas.microsoft.com/office/drawing/2014/main" val="679782884"/>
                    </a:ext>
                  </a:extLst>
                </a:gridCol>
                <a:gridCol w="2023198">
                  <a:extLst>
                    <a:ext uri="{9D8B030D-6E8A-4147-A177-3AD203B41FA5}">
                      <a16:colId xmlns:a16="http://schemas.microsoft.com/office/drawing/2014/main" val="2159178892"/>
                    </a:ext>
                  </a:extLst>
                </a:gridCol>
                <a:gridCol w="2023198">
                  <a:extLst>
                    <a:ext uri="{9D8B030D-6E8A-4147-A177-3AD203B41FA5}">
                      <a16:colId xmlns:a16="http://schemas.microsoft.com/office/drawing/2014/main" val="1252815479"/>
                    </a:ext>
                  </a:extLst>
                </a:gridCol>
              </a:tblGrid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Parameter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Value / Calculation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Result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406417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Sensors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3-axis accel + 1 strain (high-rate) + Temp &amp; RH (1 sample)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450585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Sampling Rate (Accel/Strain)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2,000 samples/sec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797968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 Format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16-bit (2 bytes/sample)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672256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Data Rate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2,000 × 4 ×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16 kB/s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575346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Burst Duration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2 s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947917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Burst Size (Accel + Strain)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16 kB/s × 2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≈ 32 kB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06930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Temp + RH Samples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 sensors × 2 bytes each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+ 4 B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011416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Total per Burst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32 kB + 4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≈ 32 kB</a:t>
                      </a:r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944093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128 GB microSD Capacity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≈ 137,000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374100"/>
                  </a:ext>
                </a:extLst>
              </a:tr>
              <a:tr h="353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Bursts Storable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137,000 MB ÷ 0.031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≈ 4.3 million bursts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443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557AA2-1A3B-4017-FA1B-2A1CEE633DBA}"/>
              </a:ext>
            </a:extLst>
          </p:cNvPr>
          <p:cNvSpPr txBox="1"/>
          <p:nvPr/>
        </p:nvSpPr>
        <p:spPr>
          <a:xfrm>
            <a:off x="1207731" y="2185522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Sample Expectations</a:t>
            </a:r>
          </a:p>
        </p:txBody>
      </p:sp>
    </p:spTree>
    <p:extLst>
      <p:ext uri="{BB962C8B-B14F-4D97-AF65-F5344CB8AC3E}">
        <p14:creationId xmlns:p14="http://schemas.microsoft.com/office/powerpoint/2010/main" val="415577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0C8C5-4488-88AA-47D3-8A70A437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70665-9E22-B51E-8F5D-4094FB9FE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7158F-903D-7407-A537-8CA29DF30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9957F0-422A-04D8-CB2F-E86866B4A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834644-9CE1-24E7-D243-77142D35D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40079-134E-1A98-9B7D-C16FC956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New Strain Gauge Circuitry &amp; 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22EA15-E97A-FE80-DAC2-9D003C3A02A6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Picture 2" descr="Wheatstone bridge circuit diagram.">
            <a:extLst>
              <a:ext uri="{FF2B5EF4-FFF2-40B4-BE49-F238E27FC236}">
                <a16:creationId xmlns:a16="http://schemas.microsoft.com/office/drawing/2014/main" id="{465CF5B8-40B3-2C4B-4755-5AFCA01B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000" y="2489706"/>
            <a:ext cx="3235636" cy="22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op Down Top Shot of the Adafruit NAU7802 24-Bit ADC - STEMMA QT / Qwiic. Ablack PCB with Stemma Connectore, Terminal Blocks, Chip and other Components.">
            <a:extLst>
              <a:ext uri="{FF2B5EF4-FFF2-40B4-BE49-F238E27FC236}">
                <a16:creationId xmlns:a16="http://schemas.microsoft.com/office/drawing/2014/main" id="{2F39CE04-FE88-1CF9-AA85-9B6AE8B30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6" t="17161" r="22390" b="16700"/>
          <a:stretch>
            <a:fillRect/>
          </a:stretch>
        </p:blipFill>
        <p:spPr bwMode="auto">
          <a:xfrm>
            <a:off x="9306308" y="4782719"/>
            <a:ext cx="2108328" cy="188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A44B7-F544-DF26-22E9-75A32041F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80173">
            <a:off x="9608828" y="3467623"/>
            <a:ext cx="291406" cy="2370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94C9F6-3629-9F5B-0B70-522D39AC8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80173">
            <a:off x="10825053" y="3508103"/>
            <a:ext cx="291406" cy="237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3FB8BD-8445-3418-FB3A-FEFA58293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622" y="3422495"/>
            <a:ext cx="986345" cy="373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83C4A7-DB47-A782-82B6-0222ACF52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539" y="3480834"/>
            <a:ext cx="336771" cy="237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FAA9E5-2CAA-A2E2-73CA-DA84D5DAF4F2}"/>
              </a:ext>
            </a:extLst>
          </p:cNvPr>
          <p:cNvSpPr txBox="1"/>
          <p:nvPr/>
        </p:nvSpPr>
        <p:spPr>
          <a:xfrm>
            <a:off x="9167783" y="3401625"/>
            <a:ext cx="43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A-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AE7130-69A0-95AA-1E33-7F0A9D2BB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264" y="2573578"/>
            <a:ext cx="336771" cy="2370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125DB7-A7E0-8B18-E777-67786AEF8E36}"/>
              </a:ext>
            </a:extLst>
          </p:cNvPr>
          <p:cNvSpPr txBox="1"/>
          <p:nvPr/>
        </p:nvSpPr>
        <p:spPr>
          <a:xfrm>
            <a:off x="10358807" y="2509882"/>
            <a:ext cx="49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E+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4DB3A7-31D5-1BD3-EBDE-3BA249396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264" y="4403035"/>
            <a:ext cx="291406" cy="2370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FC42B0-D85C-5AF2-B297-AEA35D2F3ACC}"/>
              </a:ext>
            </a:extLst>
          </p:cNvPr>
          <p:cNvSpPr txBox="1"/>
          <p:nvPr/>
        </p:nvSpPr>
        <p:spPr>
          <a:xfrm>
            <a:off x="10344363" y="4336874"/>
            <a:ext cx="43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E-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1DEB7C-F9FB-6EBF-C23E-C0155C7B5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078" y="3490922"/>
            <a:ext cx="291406" cy="2370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7FA8E5-D4B3-09C4-D91F-C875A1226817}"/>
              </a:ext>
            </a:extLst>
          </p:cNvPr>
          <p:cNvSpPr txBox="1"/>
          <p:nvPr/>
        </p:nvSpPr>
        <p:spPr>
          <a:xfrm>
            <a:off x="11141840" y="3399196"/>
            <a:ext cx="5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A+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D92CA2A-FD72-B0F1-C64A-DDC8A7CB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087" y="4523727"/>
            <a:ext cx="1714707" cy="2326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22D9C4-20ED-43DD-50CA-E3C69328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907" y="4550084"/>
            <a:ext cx="206085" cy="2326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A2D09-7CB8-B184-1C08-E72E3E8A6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087" y="2499317"/>
            <a:ext cx="1714707" cy="2326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8D3259-F4D0-D107-D2B4-6A9B0A87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907" y="2525674"/>
            <a:ext cx="206085" cy="2326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494B28-BEE5-55D0-454F-D1B0DD337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63616" y="3191541"/>
            <a:ext cx="1817549" cy="846823"/>
          </a:xfrm>
          <a:prstGeom prst="rect">
            <a:avLst/>
          </a:prstGeom>
        </p:spPr>
      </p:pic>
      <p:pic>
        <p:nvPicPr>
          <p:cNvPr id="33" name="Strain Gauge Demo">
            <a:hlinkClick r:id="" action="ppaction://media"/>
            <a:extLst>
              <a:ext uri="{FF2B5EF4-FFF2-40B4-BE49-F238E27FC236}">
                <a16:creationId xmlns:a16="http://schemas.microsoft.com/office/drawing/2014/main" id="{F50DC1A2-30F1-521F-8940-08B7F2FF3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391" y="2363036"/>
            <a:ext cx="7682430" cy="43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65195-0B3C-3ECE-1C66-44C92126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Did I Do What I Say I Would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903097-7913-B7AF-C378-E5DC770B1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0325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54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221FF-91B1-6851-C9A6-E58A496E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Plans For Upcoming Weeks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F22C15-454B-0516-E3AF-1C8DD9EAE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684625"/>
              </p:ext>
            </p:extLst>
          </p:nvPr>
        </p:nvGraphicFramePr>
        <p:xfrm>
          <a:off x="632085" y="2273574"/>
          <a:ext cx="10927829" cy="448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520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A426D-D57A-FDD3-92F2-C40B9DF29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EAD05C-25EE-EEDF-1A3A-D61274CD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B11E88-B68A-9882-6BCB-A56A4A660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7B015-67E6-901A-8DCD-BAFA49DC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7823A9-E726-D97F-DE7E-4A2D24A68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5F532-6793-FE75-CD4F-7F6A6EA4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Did I Say I Would Do This Week?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853840E-6C32-3CB2-F60E-86A23D548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559234"/>
              </p:ext>
            </p:extLst>
          </p:nvPr>
        </p:nvGraphicFramePr>
        <p:xfrm>
          <a:off x="2337498" y="2517954"/>
          <a:ext cx="7810242" cy="399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68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843B0-C757-4FC3-AADF-13EB408D3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05347-4F5A-7533-4C7B-DA3F52D3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/>
              <a:t>What I Have Done Over The Past Several Weeks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10697BA-6284-B0EE-AA6B-0040BD085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52455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880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05A0B-75A1-41EC-76DC-F02A1646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C27CC-6604-A066-3ACB-5312A91B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Breakdown of Code 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D8A69-EBC1-EFE7-5107-3D6E1AA1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F3AA7FA1-C6CB-4159-BA64-F64AF99E6B4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1/26/2026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C9ED-D66B-0193-2DE0-ACCACCAB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47A30-7135-54F9-463F-92C27691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82" y="400806"/>
            <a:ext cx="5470876" cy="60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1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AC870-BF5B-A505-86EF-2829F476A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3F1EED-3D9F-6997-7B53-5DDAF8F4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1D7617-2500-58B7-9A23-75CB94B1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705BA-51FA-6C47-A3A4-973739342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9F8AC6-81A2-DEE1-8616-2C3279916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81671-236C-22DA-5EEF-6B4D2B79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Electrical Software 1 – Fritzing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5100-84CA-6027-FBA8-84D4B32D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3AA7FA1-C6CB-4159-BA64-F64AF99E6B4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1/26/2026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9FD3D-7405-9EBB-58B3-612E6AC4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43F0D-6F27-8FCF-0221-FE4690D5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"/>
          <a:stretch>
            <a:fillRect/>
          </a:stretch>
        </p:blipFill>
        <p:spPr>
          <a:xfrm>
            <a:off x="1499180" y="1575687"/>
            <a:ext cx="9193639" cy="52825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F68D43-8B4A-9278-C36A-39F8119F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719" y="5473573"/>
            <a:ext cx="2362200" cy="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88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A1337-3634-1160-ED21-BE205348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F9F864-9B90-B6D6-5968-62A1F1DB2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0EB7C-8CD4-826F-1712-52E3CEBD9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4F251-B842-39A9-E304-D52033B29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E9B2C2-9B7B-C6AC-77DD-1552F722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FB1A7-0D2F-ECD9-62D5-C03754C6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Electrical Software 2 – Altium Designer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31CD0-98E8-B970-99BD-F02AD988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3AA7FA1-C6CB-4159-BA64-F64AF99E6B4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1/26/2026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48C63-02D6-CE71-2311-65907FEA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9E1D3-B159-1327-92B2-FD60EA96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48" y="1874445"/>
            <a:ext cx="7810500" cy="4231367"/>
          </a:xfrm>
          <a:prstGeom prst="rect">
            <a:avLst/>
          </a:prstGeom>
        </p:spPr>
      </p:pic>
      <p:pic>
        <p:nvPicPr>
          <p:cNvPr id="2054" name="Picture 6" descr="Modern Vállalkozások Programja – Vállalkozz digitálisan!">
            <a:extLst>
              <a:ext uri="{FF2B5EF4-FFF2-40B4-BE49-F238E27FC236}">
                <a16:creationId xmlns:a16="http://schemas.microsoft.com/office/drawing/2014/main" id="{83AD1077-CC61-5165-D947-9D291F21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62" y="1924820"/>
            <a:ext cx="2520124" cy="13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769F5-E4BE-3FAF-CF9C-A9DD02BF72C5}"/>
              </a:ext>
            </a:extLst>
          </p:cNvPr>
          <p:cNvSpPr txBox="1"/>
          <p:nvPr/>
        </p:nvSpPr>
        <p:spPr>
          <a:xfrm>
            <a:off x="798862" y="3429000"/>
            <a:ext cx="25201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Going forward, Altium Designer will be used.</a:t>
            </a:r>
          </a:p>
          <a:p>
            <a:endParaRPr lang="en-US" dirty="0"/>
          </a:p>
          <a:p>
            <a:r>
              <a:rPr lang="en-US" dirty="0"/>
              <a:t>Fritzing is good for quick simple drawings, Altium is PHENOMINAL at schematic making, PCB layouts, and more.</a:t>
            </a:r>
          </a:p>
          <a:p>
            <a:endParaRPr lang="en-US" dirty="0"/>
          </a:p>
          <a:p>
            <a:r>
              <a:rPr lang="en-US" dirty="0"/>
              <a:t>Nothing has been done in Altium so far, I just got it working today.</a:t>
            </a:r>
          </a:p>
        </p:txBody>
      </p:sp>
    </p:spTree>
    <p:extLst>
      <p:ext uri="{BB962C8B-B14F-4D97-AF65-F5344CB8AC3E}">
        <p14:creationId xmlns:p14="http://schemas.microsoft.com/office/powerpoint/2010/main" val="321118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FEA02-D730-73E1-2EC9-72646C2F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ED00B5-3030-4FCD-AC1F-9D60D0E7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89165-121F-AF4D-3E0B-75597916A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389A07-C0AC-C560-86EB-AC52C67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9E625-132D-E1EC-10E6-E0B224C7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C651-3D0D-DD9C-5D05-13F175A5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Summary of Current Breakdown &amp; Battery Calculations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3FAE55-4D2C-9CBD-16C3-1AF32D900CEB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894E4D-9932-B2B7-873A-E2CA40826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0498"/>
              </p:ext>
            </p:extLst>
          </p:nvPr>
        </p:nvGraphicFramePr>
        <p:xfrm>
          <a:off x="561050" y="2802204"/>
          <a:ext cx="4776306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8153">
                  <a:extLst>
                    <a:ext uri="{9D8B030D-6E8A-4147-A177-3AD203B41FA5}">
                      <a16:colId xmlns:a16="http://schemas.microsoft.com/office/drawing/2014/main" val="3220662111"/>
                    </a:ext>
                  </a:extLst>
                </a:gridCol>
                <a:gridCol w="2388153">
                  <a:extLst>
                    <a:ext uri="{9D8B030D-6E8A-4147-A177-3AD203B41FA5}">
                      <a16:colId xmlns:a16="http://schemas.microsoft.com/office/drawing/2014/main" val="2669377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Current (mA)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66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ESP32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365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LoRa Radio (idle)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52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LIS3DH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97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SHT35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62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microSD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78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Total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68.211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47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+10% Overhead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75.0321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7325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A25BF5A-0CA1-D5B6-6554-3EF220E7C76B}"/>
              </a:ext>
            </a:extLst>
          </p:cNvPr>
          <p:cNvSpPr txBox="1"/>
          <p:nvPr/>
        </p:nvSpPr>
        <p:spPr>
          <a:xfrm>
            <a:off x="1619016" y="2359462"/>
            <a:ext cx="266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Breakdown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7473FC-CCCF-5241-13B0-17F4B1015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49676"/>
              </p:ext>
            </p:extLst>
          </p:nvPr>
        </p:nvGraphicFramePr>
        <p:xfrm>
          <a:off x="5976774" y="2802204"/>
          <a:ext cx="5694018" cy="37069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8006">
                  <a:extLst>
                    <a:ext uri="{9D8B030D-6E8A-4147-A177-3AD203B41FA5}">
                      <a16:colId xmlns:a16="http://schemas.microsoft.com/office/drawing/2014/main" val="2983412782"/>
                    </a:ext>
                  </a:extLst>
                </a:gridCol>
                <a:gridCol w="1898006">
                  <a:extLst>
                    <a:ext uri="{9D8B030D-6E8A-4147-A177-3AD203B41FA5}">
                      <a16:colId xmlns:a16="http://schemas.microsoft.com/office/drawing/2014/main" val="3320834918"/>
                    </a:ext>
                  </a:extLst>
                </a:gridCol>
                <a:gridCol w="1898006">
                  <a:extLst>
                    <a:ext uri="{9D8B030D-6E8A-4147-A177-3AD203B41FA5}">
                      <a16:colId xmlns:a16="http://schemas.microsoft.com/office/drawing/2014/main" val="3415112182"/>
                    </a:ext>
                  </a:extLst>
                </a:gridCol>
              </a:tblGrid>
              <a:tr h="740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Calculation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Formula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640994"/>
                  </a:ext>
                </a:extLst>
              </a:tr>
              <a:tr h="1057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mAh @ 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/>
                        <a:t>75.0321 mA × 6 months × 30 days × 24 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324.139 Ah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300338"/>
                  </a:ext>
                </a:extLst>
              </a:tr>
              <a:tr h="428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 @ 5V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324.139 Ah × 5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1620.699 Wh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537474"/>
                  </a:ext>
                </a:extLst>
              </a:tr>
              <a:tr h="740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 w/ battery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1620.699 Wh ÷ 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1800.770 Wh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5839385"/>
                  </a:ext>
                </a:extLst>
              </a:tr>
              <a:tr h="740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Ah from 12V battery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1800.770 Wh ÷ 12.8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140.685 Ah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1193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A6C9EE-BD9A-FC5E-0293-ED6DEE23C128}"/>
              </a:ext>
            </a:extLst>
          </p:cNvPr>
          <p:cNvSpPr txBox="1"/>
          <p:nvPr/>
        </p:nvSpPr>
        <p:spPr>
          <a:xfrm>
            <a:off x="7493596" y="2432872"/>
            <a:ext cx="266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Battery Calculations</a:t>
            </a:r>
          </a:p>
        </p:txBody>
      </p:sp>
    </p:spTree>
    <p:extLst>
      <p:ext uri="{BB962C8B-B14F-4D97-AF65-F5344CB8AC3E}">
        <p14:creationId xmlns:p14="http://schemas.microsoft.com/office/powerpoint/2010/main" val="19552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ECB91-F1CE-524C-29D4-2A372A35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1DBB9F-2875-BB1C-B46E-710A77FDA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E25DD-34FD-1120-7DCE-FEEB6BB38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54F8E-55EE-2BC1-206D-B852DF23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619DA-487D-E4DA-603F-31451BFE2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1BC32-BD1A-02BF-4370-988CE191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Sample Designed Power Converter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8D837E-9EF4-F1EC-5B4D-F6FF53012FDC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42191-DB6C-7C26-73FF-AE2167BE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8"/>
          <a:stretch>
            <a:fillRect/>
          </a:stretch>
        </p:blipFill>
        <p:spPr>
          <a:xfrm>
            <a:off x="167640" y="2273574"/>
            <a:ext cx="11856720" cy="3091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67A0A-2FAF-F3A3-95DC-790C4381E37D}"/>
              </a:ext>
            </a:extLst>
          </p:cNvPr>
          <p:cNvSpPr txBox="1"/>
          <p:nvPr/>
        </p:nvSpPr>
        <p:spPr>
          <a:xfrm>
            <a:off x="467360" y="2273574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12V : 5V DC Buck Converter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23BA8-3680-BEFE-7412-F2A79A137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" y="5079309"/>
            <a:ext cx="5924550" cy="571500"/>
          </a:xfrm>
          <a:prstGeom prst="rect">
            <a:avLst/>
          </a:prstGeom>
        </p:spPr>
      </p:pic>
      <p:pic>
        <p:nvPicPr>
          <p:cNvPr id="13" name="Picture 2" descr="Power Designer">
            <a:extLst>
              <a:ext uri="{FF2B5EF4-FFF2-40B4-BE49-F238E27FC236}">
                <a16:creationId xmlns:a16="http://schemas.microsoft.com/office/drawing/2014/main" id="{B87F0341-75AC-63AC-DF4B-A05A14AF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79" y="5801348"/>
            <a:ext cx="3422420" cy="8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reate a power supply board layout in minutes with TI's WEBENCH® PCB Export">
            <a:extLst>
              <a:ext uri="{FF2B5EF4-FFF2-40B4-BE49-F238E27FC236}">
                <a16:creationId xmlns:a16="http://schemas.microsoft.com/office/drawing/2014/main" id="{7B0B430E-2A48-275F-CDEA-0F7F0A0A8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40" y="5609872"/>
            <a:ext cx="3558139" cy="1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5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C784C-5E94-EC53-6541-86079E0F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FB49A0-2D2E-E3A2-D855-7E70F295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DF5F82-3538-5E4A-3A0E-55483298D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3E7A6-223F-7188-5B86-4D77684F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4C0F5-E59D-2C01-702A-D5EC6F353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E83FA-DE3E-69ED-09AB-A72C359D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Comparison of Circuit Software &amp; Hardware Layouts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710254-C96F-4FAB-AEFD-94180B0D5760}"/>
              </a:ext>
            </a:extLst>
          </p:cNvPr>
          <p:cNvSpPr txBox="1">
            <a:spLocks/>
          </p:cNvSpPr>
          <p:nvPr/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48554-1D6C-7F58-C623-F58E4793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"/>
          <a:stretch>
            <a:fillRect/>
          </a:stretch>
        </p:blipFill>
        <p:spPr>
          <a:xfrm>
            <a:off x="145071" y="2982963"/>
            <a:ext cx="5917255" cy="333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5F7D4-D8C9-7EA3-16EE-041D212B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00675" y="1810737"/>
            <a:ext cx="2041453" cy="59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579</Words>
  <Application>Microsoft Office PowerPoint</Application>
  <PresentationFormat>Widescreen</PresentationFormat>
  <Paragraphs>113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Wabash Capstone Project Notes 09</vt:lpstr>
      <vt:lpstr>What Did I Say I Would Do This Week?</vt:lpstr>
      <vt:lpstr>What I Have Done Over The Past Several Weeks</vt:lpstr>
      <vt:lpstr>Breakdown of Code Modules</vt:lpstr>
      <vt:lpstr>Electrical Software 1 – Fritzing</vt:lpstr>
      <vt:lpstr>Electrical Software 2 – Altium Designer</vt:lpstr>
      <vt:lpstr>Summary of Current Breakdown &amp; Battery Calculations</vt:lpstr>
      <vt:lpstr>Sample Designed Power Converter</vt:lpstr>
      <vt:lpstr>Comparison of Circuit Software &amp; Hardware Layouts</vt:lpstr>
      <vt:lpstr>Comparison of Software Data Acquisition</vt:lpstr>
      <vt:lpstr>New Strain Gauge Circuitry &amp; Demo</vt:lpstr>
      <vt:lpstr>Did I Do What I Say I Would Do?</vt:lpstr>
      <vt:lpstr>Plans For Upcoming Weeks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Thomas Danison</dc:creator>
  <cp:lastModifiedBy>John Thomas Danison</cp:lastModifiedBy>
  <cp:revision>24</cp:revision>
  <dcterms:created xsi:type="dcterms:W3CDTF">2025-09-22T13:39:50Z</dcterms:created>
  <dcterms:modified xsi:type="dcterms:W3CDTF">2026-01-26T22:57:02Z</dcterms:modified>
</cp:coreProperties>
</file>